
<file path=[Content_Types].xml><?xml version="1.0" encoding="utf-8"?>
<Types xmlns="http://schemas.openxmlformats.org/package/2006/content-types">
  <Default Extension="gif" ContentType="image/gif"/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6"/>
  </p:notesMasterIdLst>
  <p:sldIdLst>
    <p:sldId id="311" r:id="rId2"/>
    <p:sldId id="321" r:id="rId3"/>
    <p:sldId id="312" r:id="rId4"/>
    <p:sldId id="257" r:id="rId5"/>
    <p:sldId id="258" r:id="rId6"/>
    <p:sldId id="286" r:id="rId7"/>
    <p:sldId id="259" r:id="rId8"/>
    <p:sldId id="287" r:id="rId9"/>
    <p:sldId id="260" r:id="rId10"/>
    <p:sldId id="288" r:id="rId11"/>
    <p:sldId id="261" r:id="rId12"/>
    <p:sldId id="289" r:id="rId13"/>
    <p:sldId id="262" r:id="rId14"/>
    <p:sldId id="290" r:id="rId15"/>
    <p:sldId id="263" r:id="rId16"/>
    <p:sldId id="291" r:id="rId17"/>
    <p:sldId id="264" r:id="rId18"/>
    <p:sldId id="292" r:id="rId19"/>
    <p:sldId id="319" r:id="rId20"/>
    <p:sldId id="295" r:id="rId21"/>
    <p:sldId id="266" r:id="rId22"/>
    <p:sldId id="294" r:id="rId23"/>
    <p:sldId id="318" r:id="rId24"/>
    <p:sldId id="315" r:id="rId25"/>
    <p:sldId id="268" r:id="rId26"/>
    <p:sldId id="296" r:id="rId27"/>
    <p:sldId id="269" r:id="rId28"/>
    <p:sldId id="297" r:id="rId29"/>
    <p:sldId id="284" r:id="rId30"/>
    <p:sldId id="298" r:id="rId31"/>
    <p:sldId id="270" r:id="rId32"/>
    <p:sldId id="299" r:id="rId33"/>
    <p:sldId id="271" r:id="rId34"/>
    <p:sldId id="300" r:id="rId35"/>
    <p:sldId id="272" r:id="rId36"/>
    <p:sldId id="301" r:id="rId37"/>
    <p:sldId id="278" r:id="rId38"/>
    <p:sldId id="302" r:id="rId39"/>
    <p:sldId id="274" r:id="rId40"/>
    <p:sldId id="303" r:id="rId41"/>
    <p:sldId id="275" r:id="rId42"/>
    <p:sldId id="304" r:id="rId43"/>
    <p:sldId id="276" r:id="rId44"/>
    <p:sldId id="305" r:id="rId45"/>
    <p:sldId id="277" r:id="rId46"/>
    <p:sldId id="306" r:id="rId47"/>
    <p:sldId id="279" r:id="rId48"/>
    <p:sldId id="307" r:id="rId49"/>
    <p:sldId id="280" r:id="rId50"/>
    <p:sldId id="308" r:id="rId51"/>
    <p:sldId id="281" r:id="rId52"/>
    <p:sldId id="309" r:id="rId53"/>
    <p:sldId id="282" r:id="rId54"/>
    <p:sldId id="310" r:id="rId55"/>
  </p:sldIdLst>
  <p:sldSz cx="12192000" cy="6858000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Barbora Šebestová" initials="BŠ" lastIdx="2" clrIdx="0">
    <p:extLst>
      <p:ext uri="{19B8F6BF-5375-455C-9EA6-DF929625EA0E}">
        <p15:presenceInfo xmlns:p15="http://schemas.microsoft.com/office/powerpoint/2012/main" userId="8300212adb8c4c81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FF1FF"/>
    <a:srgbClr val="FAE5FF"/>
    <a:srgbClr val="F8FD98"/>
    <a:srgbClr val="A6FFB8"/>
    <a:srgbClr val="FF579A"/>
    <a:srgbClr val="FF4F8B"/>
    <a:srgbClr val="00FF86"/>
    <a:srgbClr val="FF9623"/>
    <a:srgbClr val="008FFA"/>
    <a:srgbClr val="A1183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242" autoAdjust="0"/>
    <p:restoredTop sz="96296"/>
  </p:normalViewPr>
  <p:slideViewPr>
    <p:cSldViewPr snapToGrid="0">
      <p:cViewPr varScale="1">
        <p:scale>
          <a:sx n="94" d="100"/>
          <a:sy n="94" d="100"/>
        </p:scale>
        <p:origin x="224" y="80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50" d="100"/>
        <a:sy n="50" d="100"/>
      </p:scale>
      <p:origin x="0" y="-1404"/>
    </p:cViewPr>
  </p:sorterViewPr>
  <p:notesViewPr>
    <p:cSldViewPr snapToGrid="0">
      <p:cViewPr varScale="1">
        <p:scale>
          <a:sx n="51" d="100"/>
          <a:sy n="51" d="100"/>
        </p:scale>
        <p:origin x="2692" y="4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presProps" Target="presProps.xml"/><Relationship Id="rId5" Type="http://schemas.openxmlformats.org/officeDocument/2006/relationships/slide" Target="slides/slide4.xml"/><Relationship Id="rId61" Type="http://schemas.openxmlformats.org/officeDocument/2006/relationships/tableStyles" Target="tableStyles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commentAuthors" Target="commentAuthors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31A0C59-018F-4AB4-B802-0FA16DE9772A}" type="datetimeFigureOut">
              <a:rPr lang="cs-CZ" smtClean="0"/>
              <a:t>01.03.2023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542F915-512A-41F0-93B2-2575E858E51B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53325489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542F915-512A-41F0-93B2-2575E858E51B}" type="slidenum">
              <a:rPr lang="cs-CZ" smtClean="0"/>
              <a:t>4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37741460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542F915-512A-41F0-93B2-2575E858E51B}" type="slidenum">
              <a:rPr lang="cs-CZ" smtClean="0"/>
              <a:t>5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02841352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542F915-512A-41F0-93B2-2575E858E51B}" type="slidenum">
              <a:rPr lang="cs-CZ" smtClean="0"/>
              <a:t>6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30441870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542F915-512A-41F0-93B2-2575E858E51B}" type="slidenum">
              <a:rPr lang="cs-CZ" smtClean="0"/>
              <a:t>54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4254182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C7F4F8E4-AF4C-4A88-976B-1966E617C61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Podnadpis 2">
            <a:extLst>
              <a:ext uri="{FF2B5EF4-FFF2-40B4-BE49-F238E27FC236}">
                <a16:creationId xmlns:a16="http://schemas.microsoft.com/office/drawing/2014/main" id="{77F64320-27FD-49C7-AA20-BBC6DA36F2E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cs-CZ"/>
              <a:t>Kliknutím můžete upravit styl předlohy.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85B000DA-659B-4CBB-8A13-D210BA3B09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1FFD7-2FFA-4FAB-A9E5-EA4C19BDB976}" type="datetimeFigureOut">
              <a:rPr lang="cs-CZ" smtClean="0"/>
              <a:t>01.03.2023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11312978-75FD-4DDF-9184-C0FBBB4B88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A4CCBE9D-25D0-4B82-AD41-FBB8DD79AE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097532-C5E4-4865-B473-70D2D0F9C41C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4322450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A9A96DC3-E160-4615-9DC5-416721AEEB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svislý text 2">
            <a:extLst>
              <a:ext uri="{FF2B5EF4-FFF2-40B4-BE49-F238E27FC236}">
                <a16:creationId xmlns:a16="http://schemas.microsoft.com/office/drawing/2014/main" id="{0BAF4B2A-9C4A-4BF2-884E-8F49C01370F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F8AD15DC-1198-461A-BBD4-BAA3FA8A7E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1FFD7-2FFA-4FAB-A9E5-EA4C19BDB976}" type="datetimeFigureOut">
              <a:rPr lang="cs-CZ" smtClean="0"/>
              <a:t>01.03.2023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D6A1160B-A604-46A3-A883-D71091E51F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E046F097-111C-4FAD-955F-01755478A4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097532-C5E4-4865-B473-70D2D0F9C41C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2077317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>
            <a:extLst>
              <a:ext uri="{FF2B5EF4-FFF2-40B4-BE49-F238E27FC236}">
                <a16:creationId xmlns:a16="http://schemas.microsoft.com/office/drawing/2014/main" id="{90E5F9C7-2A8A-442E-BA50-A484F511E64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svislý text 2">
            <a:extLst>
              <a:ext uri="{FF2B5EF4-FFF2-40B4-BE49-F238E27FC236}">
                <a16:creationId xmlns:a16="http://schemas.microsoft.com/office/drawing/2014/main" id="{B40C7311-9C0A-44AD-AAD6-7A3D53D4A49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7EF0AC96-FBDB-43EE-8269-9745A379C6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1FFD7-2FFA-4FAB-A9E5-EA4C19BDB976}" type="datetimeFigureOut">
              <a:rPr lang="cs-CZ" smtClean="0"/>
              <a:t>01.03.2023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6EE658B2-9385-450F-BE08-5166558328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961E658E-1ACB-49F8-975B-D93891B9F9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097532-C5E4-4865-B473-70D2D0F9C41C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760362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4197D657-260A-4141-B2A2-02D31A48F4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4C4041BA-4AD3-46D4-8DCC-F6E67C48873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8F95D04C-2AFE-4664-8330-E16735E87A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1FFD7-2FFA-4FAB-A9E5-EA4C19BDB976}" type="datetimeFigureOut">
              <a:rPr lang="cs-CZ" smtClean="0"/>
              <a:t>01.03.2023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23211470-2308-4CE6-8950-B79838A5AC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BC5523F0-F3A6-419C-B981-39CA859D97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097532-C5E4-4865-B473-70D2D0F9C41C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3834647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oddíl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8A70FF40-D21F-45F7-BED5-69EAAF2104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text 2">
            <a:extLst>
              <a:ext uri="{FF2B5EF4-FFF2-40B4-BE49-F238E27FC236}">
                <a16:creationId xmlns:a16="http://schemas.microsoft.com/office/drawing/2014/main" id="{20B402EC-BEF0-41F4-A025-C2888E39A80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B92DFAA7-05A5-4BCD-9ABA-6ABAEC0E51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1FFD7-2FFA-4FAB-A9E5-EA4C19BDB976}" type="datetimeFigureOut">
              <a:rPr lang="cs-CZ" smtClean="0"/>
              <a:t>01.03.2023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872D4C82-6099-4E10-962A-BB03217EF3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166E42DD-4B83-47E4-B2EF-95A2C94FB1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097532-C5E4-4865-B473-70D2D0F9C41C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5723420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1F8B0B15-C563-4493-8BB3-FCA371AACC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382E2E56-A3EA-4279-9FB5-9633E5B3464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obsah 3">
            <a:extLst>
              <a:ext uri="{FF2B5EF4-FFF2-40B4-BE49-F238E27FC236}">
                <a16:creationId xmlns:a16="http://schemas.microsoft.com/office/drawing/2014/main" id="{B6869D55-3B85-498A-BEEC-FAC395CBB1F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datum 4">
            <a:extLst>
              <a:ext uri="{FF2B5EF4-FFF2-40B4-BE49-F238E27FC236}">
                <a16:creationId xmlns:a16="http://schemas.microsoft.com/office/drawing/2014/main" id="{46E9AECC-5E0F-424D-9A25-81A6A37F99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1FFD7-2FFA-4FAB-A9E5-EA4C19BDB976}" type="datetimeFigureOut">
              <a:rPr lang="cs-CZ" smtClean="0"/>
              <a:t>01.03.2023</a:t>
            </a:fld>
            <a:endParaRPr lang="cs-CZ"/>
          </a:p>
        </p:txBody>
      </p:sp>
      <p:sp>
        <p:nvSpPr>
          <p:cNvPr id="6" name="Zástupný symbol pro zápatí 5">
            <a:extLst>
              <a:ext uri="{FF2B5EF4-FFF2-40B4-BE49-F238E27FC236}">
                <a16:creationId xmlns:a16="http://schemas.microsoft.com/office/drawing/2014/main" id="{32EAD7AE-993B-4D4A-9E73-6DC743A10B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>
            <a:extLst>
              <a:ext uri="{FF2B5EF4-FFF2-40B4-BE49-F238E27FC236}">
                <a16:creationId xmlns:a16="http://schemas.microsoft.com/office/drawing/2014/main" id="{7C9239AA-C63C-4B64-8027-351901E959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097532-C5E4-4865-B473-70D2D0F9C41C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9768976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30080405-2197-440F-A997-B8CB45F2BE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text 2">
            <a:extLst>
              <a:ext uri="{FF2B5EF4-FFF2-40B4-BE49-F238E27FC236}">
                <a16:creationId xmlns:a16="http://schemas.microsoft.com/office/drawing/2014/main" id="{A9DB50D4-FFAC-4BE0-9F3F-7FA08D21CE5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4" name="Zástupný obsah 3">
            <a:extLst>
              <a:ext uri="{FF2B5EF4-FFF2-40B4-BE49-F238E27FC236}">
                <a16:creationId xmlns:a16="http://schemas.microsoft.com/office/drawing/2014/main" id="{53121B1F-2BA9-4C07-8736-898D8086E9A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text 4">
            <a:extLst>
              <a:ext uri="{FF2B5EF4-FFF2-40B4-BE49-F238E27FC236}">
                <a16:creationId xmlns:a16="http://schemas.microsoft.com/office/drawing/2014/main" id="{6923C320-91CA-4E51-A25A-EB112910344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6" name="Zástupný obsah 5">
            <a:extLst>
              <a:ext uri="{FF2B5EF4-FFF2-40B4-BE49-F238E27FC236}">
                <a16:creationId xmlns:a16="http://schemas.microsoft.com/office/drawing/2014/main" id="{73963430-2A8A-4CE0-A1AF-A5117698D0B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7" name="Zástupný symbol pro datum 6">
            <a:extLst>
              <a:ext uri="{FF2B5EF4-FFF2-40B4-BE49-F238E27FC236}">
                <a16:creationId xmlns:a16="http://schemas.microsoft.com/office/drawing/2014/main" id="{A6C3D779-FD78-432A-9E50-90E03881E7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1FFD7-2FFA-4FAB-A9E5-EA4C19BDB976}" type="datetimeFigureOut">
              <a:rPr lang="cs-CZ" smtClean="0"/>
              <a:t>01.03.2023</a:t>
            </a:fld>
            <a:endParaRPr lang="cs-CZ"/>
          </a:p>
        </p:txBody>
      </p:sp>
      <p:sp>
        <p:nvSpPr>
          <p:cNvPr id="8" name="Zástupný symbol pro zápatí 7">
            <a:extLst>
              <a:ext uri="{FF2B5EF4-FFF2-40B4-BE49-F238E27FC236}">
                <a16:creationId xmlns:a16="http://schemas.microsoft.com/office/drawing/2014/main" id="{95BF6001-3C59-4406-B6EC-BF1DAE756C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>
            <a:extLst>
              <a:ext uri="{FF2B5EF4-FFF2-40B4-BE49-F238E27FC236}">
                <a16:creationId xmlns:a16="http://schemas.microsoft.com/office/drawing/2014/main" id="{19D3CAD0-4A43-4369-BFFF-28C31FA5F7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097532-C5E4-4865-B473-70D2D0F9C41C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9030306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Jenom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B29DEF2B-ACDB-4B45-AFA7-8B450CDBCC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datum 2">
            <a:extLst>
              <a:ext uri="{FF2B5EF4-FFF2-40B4-BE49-F238E27FC236}">
                <a16:creationId xmlns:a16="http://schemas.microsoft.com/office/drawing/2014/main" id="{F25569AB-8973-4F49-B539-05775D5DB0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1FFD7-2FFA-4FAB-A9E5-EA4C19BDB976}" type="datetimeFigureOut">
              <a:rPr lang="cs-CZ" smtClean="0"/>
              <a:t>01.03.2023</a:t>
            </a:fld>
            <a:endParaRPr lang="cs-CZ"/>
          </a:p>
        </p:txBody>
      </p:sp>
      <p:sp>
        <p:nvSpPr>
          <p:cNvPr id="4" name="Zástupný symbol pro zápatí 3">
            <a:extLst>
              <a:ext uri="{FF2B5EF4-FFF2-40B4-BE49-F238E27FC236}">
                <a16:creationId xmlns:a16="http://schemas.microsoft.com/office/drawing/2014/main" id="{876ED282-750C-4746-A2D5-0C944B09F4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>
            <a:extLst>
              <a:ext uri="{FF2B5EF4-FFF2-40B4-BE49-F238E27FC236}">
                <a16:creationId xmlns:a16="http://schemas.microsoft.com/office/drawing/2014/main" id="{BCF03899-5D29-4D4C-BD88-E7E0BFA9B0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097532-C5E4-4865-B473-70D2D0F9C41C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8259226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>
            <a:extLst>
              <a:ext uri="{FF2B5EF4-FFF2-40B4-BE49-F238E27FC236}">
                <a16:creationId xmlns:a16="http://schemas.microsoft.com/office/drawing/2014/main" id="{E1D58D7D-ABCC-4A16-A1D3-C529651A85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1FFD7-2FFA-4FAB-A9E5-EA4C19BDB976}" type="datetimeFigureOut">
              <a:rPr lang="cs-CZ" smtClean="0"/>
              <a:t>01.03.2023</a:t>
            </a:fld>
            <a:endParaRPr lang="cs-CZ"/>
          </a:p>
        </p:txBody>
      </p:sp>
      <p:sp>
        <p:nvSpPr>
          <p:cNvPr id="3" name="Zástupný symbol pro zápatí 2">
            <a:extLst>
              <a:ext uri="{FF2B5EF4-FFF2-40B4-BE49-F238E27FC236}">
                <a16:creationId xmlns:a16="http://schemas.microsoft.com/office/drawing/2014/main" id="{CC3EE884-51DE-4FA9-8653-80F5655B5F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>
            <a:extLst>
              <a:ext uri="{FF2B5EF4-FFF2-40B4-BE49-F238E27FC236}">
                <a16:creationId xmlns:a16="http://schemas.microsoft.com/office/drawing/2014/main" id="{DD51438B-DC31-4705-A268-684699675F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097532-C5E4-4865-B473-70D2D0F9C41C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9691706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960A758C-51B7-4094-B5E9-43FA1F2722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4654E7CF-053F-4966-9AC9-225C95CD8B2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text 3">
            <a:extLst>
              <a:ext uri="{FF2B5EF4-FFF2-40B4-BE49-F238E27FC236}">
                <a16:creationId xmlns:a16="http://schemas.microsoft.com/office/drawing/2014/main" id="{3F2322CC-79AF-4452-AB4A-8BBD0D1542A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5" name="Zástupný symbol pro datum 4">
            <a:extLst>
              <a:ext uri="{FF2B5EF4-FFF2-40B4-BE49-F238E27FC236}">
                <a16:creationId xmlns:a16="http://schemas.microsoft.com/office/drawing/2014/main" id="{22FF12B3-1486-47D3-882E-28EDE86EC2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1FFD7-2FFA-4FAB-A9E5-EA4C19BDB976}" type="datetimeFigureOut">
              <a:rPr lang="cs-CZ" smtClean="0"/>
              <a:t>01.03.2023</a:t>
            </a:fld>
            <a:endParaRPr lang="cs-CZ"/>
          </a:p>
        </p:txBody>
      </p:sp>
      <p:sp>
        <p:nvSpPr>
          <p:cNvPr id="6" name="Zástupný symbol pro zápatí 5">
            <a:extLst>
              <a:ext uri="{FF2B5EF4-FFF2-40B4-BE49-F238E27FC236}">
                <a16:creationId xmlns:a16="http://schemas.microsoft.com/office/drawing/2014/main" id="{CA09C285-C871-453A-9D7E-FF4A28C78A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>
            <a:extLst>
              <a:ext uri="{FF2B5EF4-FFF2-40B4-BE49-F238E27FC236}">
                <a16:creationId xmlns:a16="http://schemas.microsoft.com/office/drawing/2014/main" id="{2F0B7EB3-B30D-4725-A1BC-70A291D208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097532-C5E4-4865-B473-70D2D0F9C41C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3927874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C3919C20-63B0-44A7-B642-08AFB2A960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obrázku 2">
            <a:extLst>
              <a:ext uri="{FF2B5EF4-FFF2-40B4-BE49-F238E27FC236}">
                <a16:creationId xmlns:a16="http://schemas.microsoft.com/office/drawing/2014/main" id="{E33661C8-02D3-4350-82BC-421A69DF398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text 3">
            <a:extLst>
              <a:ext uri="{FF2B5EF4-FFF2-40B4-BE49-F238E27FC236}">
                <a16:creationId xmlns:a16="http://schemas.microsoft.com/office/drawing/2014/main" id="{CA5134BA-84C7-4994-8DE2-4491540BA61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5" name="Zástupný symbol pro datum 4">
            <a:extLst>
              <a:ext uri="{FF2B5EF4-FFF2-40B4-BE49-F238E27FC236}">
                <a16:creationId xmlns:a16="http://schemas.microsoft.com/office/drawing/2014/main" id="{C81E9B90-FD01-4764-B43A-B1195E9B69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1FFD7-2FFA-4FAB-A9E5-EA4C19BDB976}" type="datetimeFigureOut">
              <a:rPr lang="cs-CZ" smtClean="0"/>
              <a:t>01.03.2023</a:t>
            </a:fld>
            <a:endParaRPr lang="cs-CZ"/>
          </a:p>
        </p:txBody>
      </p:sp>
      <p:sp>
        <p:nvSpPr>
          <p:cNvPr id="6" name="Zástupný symbol pro zápatí 5">
            <a:extLst>
              <a:ext uri="{FF2B5EF4-FFF2-40B4-BE49-F238E27FC236}">
                <a16:creationId xmlns:a16="http://schemas.microsoft.com/office/drawing/2014/main" id="{4D169517-8E7A-4B38-85FD-8F8EAA8E34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>
            <a:extLst>
              <a:ext uri="{FF2B5EF4-FFF2-40B4-BE49-F238E27FC236}">
                <a16:creationId xmlns:a16="http://schemas.microsoft.com/office/drawing/2014/main" id="{94CB9959-4F44-493A-9909-51F420AFAA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097532-C5E4-4865-B473-70D2D0F9C41C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5026626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nadpis 1">
            <a:extLst>
              <a:ext uri="{FF2B5EF4-FFF2-40B4-BE49-F238E27FC236}">
                <a16:creationId xmlns:a16="http://schemas.microsoft.com/office/drawing/2014/main" id="{7C924206-71ED-432D-92CC-0F46348B14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text 2">
            <a:extLst>
              <a:ext uri="{FF2B5EF4-FFF2-40B4-BE49-F238E27FC236}">
                <a16:creationId xmlns:a16="http://schemas.microsoft.com/office/drawing/2014/main" id="{68E4CA52-9AAA-42D0-B135-748D16CE921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461D3C77-B095-4CB6-8503-733CA54EED1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D1FFD7-2FFA-4FAB-A9E5-EA4C19BDB976}" type="datetimeFigureOut">
              <a:rPr lang="cs-CZ" smtClean="0"/>
              <a:t>01.03.2023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C3417C01-559B-4C1C-B11B-34066EA4673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2D2D6F44-2F19-4D66-8CE5-79BEFB200AD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6097532-C5E4-4865-B473-70D2D0F9C41C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1259584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13.png"/><Relationship Id="rId4" Type="http://schemas.openxmlformats.org/officeDocument/2006/relationships/image" Target="../media/image2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13.png"/><Relationship Id="rId5" Type="http://schemas.openxmlformats.org/officeDocument/2006/relationships/image" Target="../media/image11.png"/><Relationship Id="rId4" Type="http://schemas.openxmlformats.org/officeDocument/2006/relationships/image" Target="../media/image21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png"/><Relationship Id="rId4" Type="http://schemas.openxmlformats.org/officeDocument/2006/relationships/image" Target="../media/image22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23.jpeg"/><Relationship Id="rId5" Type="http://schemas.openxmlformats.org/officeDocument/2006/relationships/image" Target="../media/image13.png"/><Relationship Id="rId4" Type="http://schemas.openxmlformats.org/officeDocument/2006/relationships/image" Target="../media/image11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hyperlink" Target="https://cs.wikipedia.org/wiki/Radek_Pila%C5%99" TargetMode="External"/><Relationship Id="rId3" Type="http://schemas.openxmlformats.org/officeDocument/2006/relationships/image" Target="../media/image14.png"/><Relationship Id="rId7" Type="http://schemas.openxmlformats.org/officeDocument/2006/relationships/image" Target="../media/image16.png"/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1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28.png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openxmlformats.org/officeDocument/2006/relationships/image" Target="../media/image1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png"/><Relationship Id="rId4" Type="http://schemas.openxmlformats.org/officeDocument/2006/relationships/image" Target="../media/image29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30.jpeg"/><Relationship Id="rId5" Type="http://schemas.openxmlformats.org/officeDocument/2006/relationships/image" Target="../media/image28.png"/><Relationship Id="rId4" Type="http://schemas.openxmlformats.org/officeDocument/2006/relationships/image" Target="../media/image1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jpeg"/><Relationship Id="rId4" Type="http://schemas.openxmlformats.org/officeDocument/2006/relationships/image" Target="../media/image1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31.jpeg"/><Relationship Id="rId5" Type="http://schemas.openxmlformats.org/officeDocument/2006/relationships/image" Target="../media/image28.png"/><Relationship Id="rId4" Type="http://schemas.openxmlformats.org/officeDocument/2006/relationships/image" Target="../media/image11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2.svg"/><Relationship Id="rId7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www.naukaelaji.cz/" TargetMode="External"/><Relationship Id="rId11" Type="http://schemas.openxmlformats.org/officeDocument/2006/relationships/image" Target="../media/image8.png"/><Relationship Id="rId5" Type="http://schemas.microsoft.com/office/2007/relationships/hdphoto" Target="../media/hdphoto1.wdp"/><Relationship Id="rId10" Type="http://schemas.openxmlformats.org/officeDocument/2006/relationships/image" Target="../media/image7.png"/><Relationship Id="rId4" Type="http://schemas.openxmlformats.org/officeDocument/2006/relationships/image" Target="../media/image3.png"/><Relationship Id="rId9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jpeg"/><Relationship Id="rId4" Type="http://schemas.openxmlformats.org/officeDocument/2006/relationships/image" Target="../media/image1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32.jpeg"/><Relationship Id="rId5" Type="http://schemas.openxmlformats.org/officeDocument/2006/relationships/image" Target="../media/image28.png"/><Relationship Id="rId4" Type="http://schemas.openxmlformats.org/officeDocument/2006/relationships/image" Target="../media/image11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3.jpeg"/><Relationship Id="rId4" Type="http://schemas.openxmlformats.org/officeDocument/2006/relationships/image" Target="../media/image1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34.jpeg"/><Relationship Id="rId5" Type="http://schemas.openxmlformats.org/officeDocument/2006/relationships/image" Target="../media/image28.png"/><Relationship Id="rId4" Type="http://schemas.openxmlformats.org/officeDocument/2006/relationships/image" Target="../media/image11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" Target="slide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5.jpeg"/><Relationship Id="rId4" Type="http://schemas.openxmlformats.org/officeDocument/2006/relationships/image" Target="../media/image13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36.png"/><Relationship Id="rId4" Type="http://schemas.openxmlformats.org/officeDocument/2006/relationships/image" Target="../media/image11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Relationship Id="rId5" Type="http://schemas.microsoft.com/office/2007/relationships/hdphoto" Target="../media/hdphoto2.wdp"/><Relationship Id="rId4" Type="http://schemas.openxmlformats.org/officeDocument/2006/relationships/image" Target="../media/image37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36.png"/><Relationship Id="rId4" Type="http://schemas.openxmlformats.org/officeDocument/2006/relationships/image" Target="../media/image11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8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36.png"/><Relationship Id="rId4" Type="http://schemas.openxmlformats.org/officeDocument/2006/relationships/image" Target="../media/image1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36.png"/><Relationship Id="rId4" Type="http://schemas.openxmlformats.org/officeDocument/2006/relationships/image" Target="../media/image11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9.gif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36.png"/><Relationship Id="rId4" Type="http://schemas.openxmlformats.org/officeDocument/2006/relationships/image" Target="../media/image11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Relationship Id="rId5" Type="http://schemas.microsoft.com/office/2007/relationships/hdphoto" Target="../media/hdphoto3.wdp"/><Relationship Id="rId4" Type="http://schemas.openxmlformats.org/officeDocument/2006/relationships/image" Target="../media/image40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microsoft.com/office/2007/relationships/hdphoto" Target="../media/hdphoto4.wdp"/><Relationship Id="rId5" Type="http://schemas.openxmlformats.org/officeDocument/2006/relationships/image" Target="../media/image37.png"/><Relationship Id="rId4" Type="http://schemas.openxmlformats.org/officeDocument/2006/relationships/image" Target="../media/image11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1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1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2.jpe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" Target="slide15.xml"/><Relationship Id="rId13" Type="http://schemas.openxmlformats.org/officeDocument/2006/relationships/slide" Target="slide35.xml"/><Relationship Id="rId18" Type="http://schemas.openxmlformats.org/officeDocument/2006/relationships/slide" Target="slide5.xml"/><Relationship Id="rId26" Type="http://schemas.openxmlformats.org/officeDocument/2006/relationships/slide" Target="slide51.xml"/><Relationship Id="rId3" Type="http://schemas.openxmlformats.org/officeDocument/2006/relationships/slide" Target="slide25.xml"/><Relationship Id="rId21" Type="http://schemas.openxmlformats.org/officeDocument/2006/relationships/slide" Target="slide11.xml"/><Relationship Id="rId7" Type="http://schemas.openxmlformats.org/officeDocument/2006/relationships/slide" Target="slide29.xml"/><Relationship Id="rId12" Type="http://schemas.openxmlformats.org/officeDocument/2006/relationships/slide" Target="slide19.xml"/><Relationship Id="rId17" Type="http://schemas.openxmlformats.org/officeDocument/2006/relationships/slide" Target="slide39.xml"/><Relationship Id="rId25" Type="http://schemas.openxmlformats.org/officeDocument/2006/relationships/slide" Target="slide53.xml"/><Relationship Id="rId2" Type="http://schemas.openxmlformats.org/officeDocument/2006/relationships/notesSlide" Target="../notesSlides/notesSlide1.xml"/><Relationship Id="rId16" Type="http://schemas.openxmlformats.org/officeDocument/2006/relationships/slide" Target="slide41.xml"/><Relationship Id="rId20" Type="http://schemas.openxmlformats.org/officeDocument/2006/relationships/slide" Target="slide13.xml"/><Relationship Id="rId1" Type="http://schemas.openxmlformats.org/officeDocument/2006/relationships/slideLayout" Target="../slideLayouts/slideLayout1.xml"/><Relationship Id="rId6" Type="http://schemas.openxmlformats.org/officeDocument/2006/relationships/slide" Target="slide31.xml"/><Relationship Id="rId11" Type="http://schemas.openxmlformats.org/officeDocument/2006/relationships/slide" Target="slide21.xml"/><Relationship Id="rId24" Type="http://schemas.openxmlformats.org/officeDocument/2006/relationships/slide" Target="slide47.xml"/><Relationship Id="rId5" Type="http://schemas.openxmlformats.org/officeDocument/2006/relationships/slide" Target="slide33.xml"/><Relationship Id="rId15" Type="http://schemas.openxmlformats.org/officeDocument/2006/relationships/slide" Target="slide43.xml"/><Relationship Id="rId23" Type="http://schemas.openxmlformats.org/officeDocument/2006/relationships/slide" Target="slide45.xml"/><Relationship Id="rId10" Type="http://schemas.openxmlformats.org/officeDocument/2006/relationships/slide" Target="slide23.xml"/><Relationship Id="rId19" Type="http://schemas.openxmlformats.org/officeDocument/2006/relationships/slide" Target="slide7.xml"/><Relationship Id="rId4" Type="http://schemas.openxmlformats.org/officeDocument/2006/relationships/slide" Target="slide27.xml"/><Relationship Id="rId9" Type="http://schemas.openxmlformats.org/officeDocument/2006/relationships/slide" Target="slide17.xml"/><Relationship Id="rId14" Type="http://schemas.openxmlformats.org/officeDocument/2006/relationships/slide" Target="slide37.xml"/><Relationship Id="rId22" Type="http://schemas.openxmlformats.org/officeDocument/2006/relationships/slide" Target="slide9.xml"/><Relationship Id="rId27" Type="http://schemas.openxmlformats.org/officeDocument/2006/relationships/slide" Target="slide49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8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microsoft.com/office/2007/relationships/hdphoto" Target="../media/hdphoto5.wdp"/><Relationship Id="rId5" Type="http://schemas.openxmlformats.org/officeDocument/2006/relationships/image" Target="../media/image37.png"/><Relationship Id="rId4" Type="http://schemas.openxmlformats.org/officeDocument/2006/relationships/image" Target="../media/image11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Relationship Id="rId5" Type="http://schemas.microsoft.com/office/2007/relationships/hdphoto" Target="../media/hdphoto6.wdp"/><Relationship Id="rId4" Type="http://schemas.openxmlformats.org/officeDocument/2006/relationships/image" Target="../media/image37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39.gif"/><Relationship Id="rId4" Type="http://schemas.openxmlformats.org/officeDocument/2006/relationships/image" Target="../media/image11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3.gif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44.png"/><Relationship Id="rId4" Type="http://schemas.openxmlformats.org/officeDocument/2006/relationships/image" Target="../media/image11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Relationship Id="rId5" Type="http://schemas.microsoft.com/office/2007/relationships/hdphoto" Target="../media/hdphoto7.wdp"/><Relationship Id="rId4" Type="http://schemas.openxmlformats.org/officeDocument/2006/relationships/image" Target="../media/image37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44.png"/><Relationship Id="rId4" Type="http://schemas.openxmlformats.org/officeDocument/2006/relationships/image" Target="../media/image11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9.gif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44.png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3.png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12.jpeg"/><Relationship Id="rId5" Type="http://schemas.openxmlformats.org/officeDocument/2006/relationships/image" Target="../media/image11.png"/><Relationship Id="rId4" Type="http://schemas.openxmlformats.org/officeDocument/2006/relationships/notesSlide" Target="../notesSlides/notesSlide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jpe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44.png"/><Relationship Id="rId4" Type="http://schemas.openxmlformats.org/officeDocument/2006/relationships/image" Target="../media/image11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jpe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44.png"/><Relationship Id="rId4" Type="http://schemas.openxmlformats.org/officeDocument/2006/relationships/image" Target="../media/image11.pn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2.jpeg"/><Relationship Id="rId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7" Type="http://schemas.openxmlformats.org/officeDocument/2006/relationships/image" Target="../media/image1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5.jpeg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13.png"/><Relationship Id="rId5" Type="http://schemas.openxmlformats.org/officeDocument/2006/relationships/image" Target="../media/image17.jpeg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13.png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13.png"/><Relationship Id="rId5" Type="http://schemas.openxmlformats.org/officeDocument/2006/relationships/image" Target="../media/image11.png"/><Relationship Id="rId4" Type="http://schemas.openxmlformats.org/officeDocument/2006/relationships/image" Target="../media/image1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3FF1FF"/>
            </a:gs>
            <a:gs pos="30000">
              <a:srgbClr val="FAE5FF">
                <a:lumMod val="20000"/>
                <a:lumOff val="80000"/>
              </a:srgbClr>
            </a:gs>
            <a:gs pos="91500">
              <a:srgbClr val="F8FD98"/>
            </a:gs>
            <a:gs pos="70000">
              <a:srgbClr val="A6FFB8"/>
            </a:gs>
            <a:gs pos="100000">
              <a:schemeClr val="accent2">
                <a:lumMod val="30000"/>
                <a:lumOff val="70000"/>
              </a:schemeClr>
            </a:gs>
          </a:gsLst>
          <a:lin ang="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aoblený obdélník 1">
            <a:extLst>
              <a:ext uri="{FF2B5EF4-FFF2-40B4-BE49-F238E27FC236}">
                <a16:creationId xmlns:a16="http://schemas.microsoft.com/office/drawing/2014/main" id="{82B5BE0F-0332-4222-8B4B-79EFACA2D2E1}"/>
              </a:ext>
            </a:extLst>
          </p:cNvPr>
          <p:cNvSpPr/>
          <p:nvPr/>
        </p:nvSpPr>
        <p:spPr>
          <a:xfrm>
            <a:off x="342314" y="1247203"/>
            <a:ext cx="11507372" cy="4363593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11000" b="1" dirty="0">
                <a:ln w="28575">
                  <a:solidFill>
                    <a:schemeClr val="bg1"/>
                  </a:solidFill>
                </a:ln>
                <a:solidFill>
                  <a:srgbClr val="FAE5FF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Č</a:t>
            </a:r>
            <a:r>
              <a:rPr lang="cs-CZ" sz="11000" b="1" dirty="0">
                <a:ln w="28575">
                  <a:solidFill>
                    <a:schemeClr val="bg1"/>
                  </a:solidFill>
                </a:ln>
                <a:solidFill>
                  <a:srgbClr val="3FF1FF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T</a:t>
            </a:r>
            <a:r>
              <a:rPr lang="cs-CZ" sz="11000" b="1" dirty="0">
                <a:ln w="28575">
                  <a:solidFill>
                    <a:schemeClr val="bg1"/>
                  </a:solidFill>
                </a:ln>
                <a:solidFill>
                  <a:srgbClr val="FAE5FF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E</a:t>
            </a:r>
            <a:r>
              <a:rPr lang="cs-CZ" sz="11000" b="1" dirty="0">
                <a:ln w="28575">
                  <a:solidFill>
                    <a:schemeClr val="bg1"/>
                  </a:solidFill>
                </a:ln>
                <a:solidFill>
                  <a:srgbClr val="3FF1FF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N</a:t>
            </a:r>
            <a:r>
              <a:rPr lang="cs-CZ" sz="11000" b="1" dirty="0">
                <a:ln w="28575">
                  <a:solidFill>
                    <a:schemeClr val="bg1"/>
                  </a:solidFill>
                </a:ln>
                <a:solidFill>
                  <a:srgbClr val="FAE5FF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Á</a:t>
            </a:r>
            <a:r>
              <a:rPr lang="cs-CZ" sz="11000" b="1" dirty="0">
                <a:ln w="28575">
                  <a:solidFill>
                    <a:schemeClr val="bg1"/>
                  </a:solidFill>
                </a:ln>
                <a:solidFill>
                  <a:srgbClr val="3FF1FF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Ř</a:t>
            </a:r>
            <a:r>
              <a:rPr lang="cs-CZ" sz="11000" b="1" dirty="0">
                <a:ln w="28575">
                  <a:solidFill>
                    <a:schemeClr val="bg1"/>
                  </a:solidFill>
                </a:ln>
                <a:solidFill>
                  <a:srgbClr val="FAE5FF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S</a:t>
            </a:r>
            <a:r>
              <a:rPr lang="cs-CZ" sz="11000" b="1" dirty="0">
                <a:ln w="28575">
                  <a:solidFill>
                    <a:schemeClr val="bg1"/>
                  </a:solidFill>
                </a:ln>
                <a:solidFill>
                  <a:srgbClr val="3FF1FF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K</a:t>
            </a:r>
            <a:r>
              <a:rPr lang="cs-CZ" sz="11000" b="1" dirty="0">
                <a:ln w="28575">
                  <a:solidFill>
                    <a:schemeClr val="bg1"/>
                  </a:solidFill>
                </a:ln>
                <a:solidFill>
                  <a:srgbClr val="FAE5FF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É</a:t>
            </a:r>
          </a:p>
          <a:p>
            <a:pPr algn="ctr"/>
            <a:r>
              <a:rPr lang="cs-CZ" sz="11000" b="1" dirty="0">
                <a:ln w="28575">
                  <a:solidFill>
                    <a:schemeClr val="bg1"/>
                  </a:solidFill>
                </a:ln>
                <a:solidFill>
                  <a:srgbClr val="3FF1FF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R</a:t>
            </a:r>
            <a:r>
              <a:rPr lang="cs-CZ" sz="11000" b="1" dirty="0">
                <a:ln w="28575">
                  <a:solidFill>
                    <a:schemeClr val="bg1"/>
                  </a:solidFill>
                </a:ln>
                <a:solidFill>
                  <a:srgbClr val="FAE5FF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I</a:t>
            </a:r>
            <a:r>
              <a:rPr lang="cs-CZ" sz="11000" b="1" dirty="0">
                <a:ln w="28575">
                  <a:solidFill>
                    <a:schemeClr val="bg1"/>
                  </a:solidFill>
                </a:ln>
                <a:solidFill>
                  <a:srgbClr val="3FF1FF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S</a:t>
            </a:r>
            <a:r>
              <a:rPr lang="cs-CZ" sz="11000" b="1" dirty="0">
                <a:ln w="28575">
                  <a:solidFill>
                    <a:schemeClr val="bg1"/>
                  </a:solidFill>
                </a:ln>
                <a:solidFill>
                  <a:srgbClr val="FAE5FF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K</a:t>
            </a:r>
            <a:r>
              <a:rPr lang="cs-CZ" sz="11000" b="1" dirty="0">
                <a:ln w="28575">
                  <a:solidFill>
                    <a:schemeClr val="bg1"/>
                  </a:solidFill>
                </a:ln>
                <a:solidFill>
                  <a:srgbClr val="3FF1FF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U</a:t>
            </a:r>
            <a:r>
              <a:rPr lang="cs-CZ" sz="11000" b="1" dirty="0">
                <a:ln w="28575">
                  <a:solidFill>
                    <a:schemeClr val="bg1"/>
                  </a:solidFill>
                </a:ln>
                <a:solidFill>
                  <a:srgbClr val="FAE5FF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J</a:t>
            </a:r>
            <a:r>
              <a:rPr lang="cs-CZ" sz="11000" b="1" dirty="0">
                <a:ln w="28575">
                  <a:solidFill>
                    <a:schemeClr val="bg1"/>
                  </a:solidFill>
                </a:ln>
                <a:solidFill>
                  <a:srgbClr val="3FF1FF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!</a:t>
            </a:r>
          </a:p>
        </p:txBody>
      </p:sp>
      <p:sp>
        <p:nvSpPr>
          <p:cNvPr id="3" name="Ovál 2">
            <a:extLst>
              <a:ext uri="{FF2B5EF4-FFF2-40B4-BE49-F238E27FC236}">
                <a16:creationId xmlns:a16="http://schemas.microsoft.com/office/drawing/2014/main" id="{C485574E-704B-738A-AB52-CAD873A30C3F}"/>
              </a:ext>
            </a:extLst>
          </p:cNvPr>
          <p:cNvSpPr/>
          <p:nvPr/>
        </p:nvSpPr>
        <p:spPr>
          <a:xfrm>
            <a:off x="385857" y="130628"/>
            <a:ext cx="217715" cy="217714"/>
          </a:xfrm>
          <a:prstGeom prst="ellipse">
            <a:avLst/>
          </a:prstGeom>
          <a:solidFill>
            <a:srgbClr val="F8FD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5" name="Ovál 4">
            <a:extLst>
              <a:ext uri="{FF2B5EF4-FFF2-40B4-BE49-F238E27FC236}">
                <a16:creationId xmlns:a16="http://schemas.microsoft.com/office/drawing/2014/main" id="{DF2A3812-A1AD-42D6-C3B0-FDDFA0A702CC}"/>
              </a:ext>
            </a:extLst>
          </p:cNvPr>
          <p:cNvSpPr/>
          <p:nvPr/>
        </p:nvSpPr>
        <p:spPr>
          <a:xfrm>
            <a:off x="864829" y="130628"/>
            <a:ext cx="217715" cy="217714"/>
          </a:xfrm>
          <a:prstGeom prst="ellipse">
            <a:avLst/>
          </a:prstGeom>
          <a:solidFill>
            <a:srgbClr val="A6FF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6" name="Ovál 5">
            <a:extLst>
              <a:ext uri="{FF2B5EF4-FFF2-40B4-BE49-F238E27FC236}">
                <a16:creationId xmlns:a16="http://schemas.microsoft.com/office/drawing/2014/main" id="{E11C70EE-D818-5FD1-641C-7CCAB846A7AF}"/>
              </a:ext>
            </a:extLst>
          </p:cNvPr>
          <p:cNvSpPr/>
          <p:nvPr/>
        </p:nvSpPr>
        <p:spPr>
          <a:xfrm>
            <a:off x="1339328" y="130628"/>
            <a:ext cx="217715" cy="217714"/>
          </a:xfrm>
          <a:prstGeom prst="ellipse">
            <a:avLst/>
          </a:prstGeom>
          <a:solidFill>
            <a:srgbClr val="FAE5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7" name="Ovál 6">
            <a:extLst>
              <a:ext uri="{FF2B5EF4-FFF2-40B4-BE49-F238E27FC236}">
                <a16:creationId xmlns:a16="http://schemas.microsoft.com/office/drawing/2014/main" id="{BFA41039-7072-54EB-BC1D-5165A0688FFB}"/>
              </a:ext>
            </a:extLst>
          </p:cNvPr>
          <p:cNvSpPr/>
          <p:nvPr/>
        </p:nvSpPr>
        <p:spPr>
          <a:xfrm>
            <a:off x="1813827" y="130628"/>
            <a:ext cx="217715" cy="217714"/>
          </a:xfrm>
          <a:prstGeom prst="ellipse">
            <a:avLst/>
          </a:prstGeom>
          <a:solidFill>
            <a:srgbClr val="3FF1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8" name="Ovál 7">
            <a:extLst>
              <a:ext uri="{FF2B5EF4-FFF2-40B4-BE49-F238E27FC236}">
                <a16:creationId xmlns:a16="http://schemas.microsoft.com/office/drawing/2014/main" id="{738C12E8-661A-7316-B3EF-A9E37085695B}"/>
              </a:ext>
            </a:extLst>
          </p:cNvPr>
          <p:cNvSpPr/>
          <p:nvPr/>
        </p:nvSpPr>
        <p:spPr>
          <a:xfrm>
            <a:off x="2288326" y="130628"/>
            <a:ext cx="217715" cy="217714"/>
          </a:xfrm>
          <a:prstGeom prst="ellipse">
            <a:avLst/>
          </a:prstGeom>
          <a:solidFill>
            <a:srgbClr val="F8FD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9" name="Ovál 8">
            <a:extLst>
              <a:ext uri="{FF2B5EF4-FFF2-40B4-BE49-F238E27FC236}">
                <a16:creationId xmlns:a16="http://schemas.microsoft.com/office/drawing/2014/main" id="{6C7E5953-3303-57F3-0506-973F61E4AC30}"/>
              </a:ext>
            </a:extLst>
          </p:cNvPr>
          <p:cNvSpPr/>
          <p:nvPr/>
        </p:nvSpPr>
        <p:spPr>
          <a:xfrm>
            <a:off x="2701650" y="130628"/>
            <a:ext cx="217715" cy="217714"/>
          </a:xfrm>
          <a:prstGeom prst="ellipse">
            <a:avLst/>
          </a:prstGeom>
          <a:solidFill>
            <a:srgbClr val="A6FF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0" name="Ovál 9">
            <a:extLst>
              <a:ext uri="{FF2B5EF4-FFF2-40B4-BE49-F238E27FC236}">
                <a16:creationId xmlns:a16="http://schemas.microsoft.com/office/drawing/2014/main" id="{7D4C7AF1-2E67-F4A5-20EC-93207B0F5CEB}"/>
              </a:ext>
            </a:extLst>
          </p:cNvPr>
          <p:cNvSpPr/>
          <p:nvPr/>
        </p:nvSpPr>
        <p:spPr>
          <a:xfrm>
            <a:off x="3176149" y="130628"/>
            <a:ext cx="217715" cy="217714"/>
          </a:xfrm>
          <a:prstGeom prst="ellipse">
            <a:avLst/>
          </a:prstGeom>
          <a:solidFill>
            <a:srgbClr val="FAE5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1" name="Ovál 10">
            <a:extLst>
              <a:ext uri="{FF2B5EF4-FFF2-40B4-BE49-F238E27FC236}">
                <a16:creationId xmlns:a16="http://schemas.microsoft.com/office/drawing/2014/main" id="{72A8E1BA-817C-3929-9BAA-B0B9CECB431D}"/>
              </a:ext>
            </a:extLst>
          </p:cNvPr>
          <p:cNvSpPr/>
          <p:nvPr/>
        </p:nvSpPr>
        <p:spPr>
          <a:xfrm>
            <a:off x="3650648" y="130628"/>
            <a:ext cx="217715" cy="217714"/>
          </a:xfrm>
          <a:prstGeom prst="ellipse">
            <a:avLst/>
          </a:prstGeom>
          <a:solidFill>
            <a:srgbClr val="3FF1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5" name="Ovál 14">
            <a:extLst>
              <a:ext uri="{FF2B5EF4-FFF2-40B4-BE49-F238E27FC236}">
                <a16:creationId xmlns:a16="http://schemas.microsoft.com/office/drawing/2014/main" id="{0F8B85F1-BCA3-6542-D574-E03C17CB4161}"/>
              </a:ext>
            </a:extLst>
          </p:cNvPr>
          <p:cNvSpPr/>
          <p:nvPr/>
        </p:nvSpPr>
        <p:spPr>
          <a:xfrm>
            <a:off x="4125147" y="130628"/>
            <a:ext cx="217715" cy="217714"/>
          </a:xfrm>
          <a:prstGeom prst="ellipse">
            <a:avLst/>
          </a:prstGeom>
          <a:solidFill>
            <a:srgbClr val="F8FD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6" name="Ovál 15">
            <a:extLst>
              <a:ext uri="{FF2B5EF4-FFF2-40B4-BE49-F238E27FC236}">
                <a16:creationId xmlns:a16="http://schemas.microsoft.com/office/drawing/2014/main" id="{2FA71568-E866-CEA0-2A98-13E603A2467F}"/>
              </a:ext>
            </a:extLst>
          </p:cNvPr>
          <p:cNvSpPr/>
          <p:nvPr/>
        </p:nvSpPr>
        <p:spPr>
          <a:xfrm>
            <a:off x="4538471" y="130628"/>
            <a:ext cx="217715" cy="217714"/>
          </a:xfrm>
          <a:prstGeom prst="ellipse">
            <a:avLst/>
          </a:prstGeom>
          <a:solidFill>
            <a:srgbClr val="A6FF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7" name="Ovál 16">
            <a:extLst>
              <a:ext uri="{FF2B5EF4-FFF2-40B4-BE49-F238E27FC236}">
                <a16:creationId xmlns:a16="http://schemas.microsoft.com/office/drawing/2014/main" id="{FC1CCDB0-6212-09BC-8D1E-473329D295FA}"/>
              </a:ext>
            </a:extLst>
          </p:cNvPr>
          <p:cNvSpPr/>
          <p:nvPr/>
        </p:nvSpPr>
        <p:spPr>
          <a:xfrm>
            <a:off x="5012970" y="130628"/>
            <a:ext cx="217715" cy="217714"/>
          </a:xfrm>
          <a:prstGeom prst="ellipse">
            <a:avLst/>
          </a:prstGeom>
          <a:solidFill>
            <a:srgbClr val="FAE5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8" name="Ovál 17">
            <a:extLst>
              <a:ext uri="{FF2B5EF4-FFF2-40B4-BE49-F238E27FC236}">
                <a16:creationId xmlns:a16="http://schemas.microsoft.com/office/drawing/2014/main" id="{236DB8EE-FAF6-2832-AEE2-93CE85BEBF29}"/>
              </a:ext>
            </a:extLst>
          </p:cNvPr>
          <p:cNvSpPr/>
          <p:nvPr/>
        </p:nvSpPr>
        <p:spPr>
          <a:xfrm>
            <a:off x="5487469" y="130628"/>
            <a:ext cx="217715" cy="217714"/>
          </a:xfrm>
          <a:prstGeom prst="ellipse">
            <a:avLst/>
          </a:prstGeom>
          <a:solidFill>
            <a:srgbClr val="3FF1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9" name="Ovál 18">
            <a:extLst>
              <a:ext uri="{FF2B5EF4-FFF2-40B4-BE49-F238E27FC236}">
                <a16:creationId xmlns:a16="http://schemas.microsoft.com/office/drawing/2014/main" id="{EC2CF5C6-00B0-6EAC-FADC-3EA642CECACB}"/>
              </a:ext>
            </a:extLst>
          </p:cNvPr>
          <p:cNvSpPr/>
          <p:nvPr/>
        </p:nvSpPr>
        <p:spPr>
          <a:xfrm>
            <a:off x="5964399" y="130628"/>
            <a:ext cx="217715" cy="217714"/>
          </a:xfrm>
          <a:prstGeom prst="ellipse">
            <a:avLst/>
          </a:prstGeom>
          <a:solidFill>
            <a:srgbClr val="F8FD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0" name="Ovál 19">
            <a:extLst>
              <a:ext uri="{FF2B5EF4-FFF2-40B4-BE49-F238E27FC236}">
                <a16:creationId xmlns:a16="http://schemas.microsoft.com/office/drawing/2014/main" id="{ED22B1C2-633B-8B1D-03E3-9D3BC1B1127A}"/>
              </a:ext>
            </a:extLst>
          </p:cNvPr>
          <p:cNvSpPr/>
          <p:nvPr/>
        </p:nvSpPr>
        <p:spPr>
          <a:xfrm>
            <a:off x="6377723" y="130628"/>
            <a:ext cx="217715" cy="217714"/>
          </a:xfrm>
          <a:prstGeom prst="ellipse">
            <a:avLst/>
          </a:prstGeom>
          <a:solidFill>
            <a:srgbClr val="A6FF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1" name="Ovál 20">
            <a:extLst>
              <a:ext uri="{FF2B5EF4-FFF2-40B4-BE49-F238E27FC236}">
                <a16:creationId xmlns:a16="http://schemas.microsoft.com/office/drawing/2014/main" id="{0A8BEBD4-646E-A1A4-FBB3-8ACAF0A4E416}"/>
              </a:ext>
            </a:extLst>
          </p:cNvPr>
          <p:cNvSpPr/>
          <p:nvPr/>
        </p:nvSpPr>
        <p:spPr>
          <a:xfrm>
            <a:off x="6852222" y="130628"/>
            <a:ext cx="217715" cy="217714"/>
          </a:xfrm>
          <a:prstGeom prst="ellipse">
            <a:avLst/>
          </a:prstGeom>
          <a:solidFill>
            <a:srgbClr val="FAE5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2" name="Ovál 21">
            <a:extLst>
              <a:ext uri="{FF2B5EF4-FFF2-40B4-BE49-F238E27FC236}">
                <a16:creationId xmlns:a16="http://schemas.microsoft.com/office/drawing/2014/main" id="{A4FAB45D-09D4-4776-E3F2-23C30CBF6B9F}"/>
              </a:ext>
            </a:extLst>
          </p:cNvPr>
          <p:cNvSpPr/>
          <p:nvPr/>
        </p:nvSpPr>
        <p:spPr>
          <a:xfrm>
            <a:off x="7326721" y="130628"/>
            <a:ext cx="217715" cy="217714"/>
          </a:xfrm>
          <a:prstGeom prst="ellipse">
            <a:avLst/>
          </a:prstGeom>
          <a:solidFill>
            <a:srgbClr val="3FF1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3" name="Ovál 22">
            <a:extLst>
              <a:ext uri="{FF2B5EF4-FFF2-40B4-BE49-F238E27FC236}">
                <a16:creationId xmlns:a16="http://schemas.microsoft.com/office/drawing/2014/main" id="{0B66951A-82BB-61CD-62C6-A3BFE26EBE7A}"/>
              </a:ext>
            </a:extLst>
          </p:cNvPr>
          <p:cNvSpPr/>
          <p:nvPr/>
        </p:nvSpPr>
        <p:spPr>
          <a:xfrm>
            <a:off x="7801220" y="130628"/>
            <a:ext cx="217715" cy="217714"/>
          </a:xfrm>
          <a:prstGeom prst="ellipse">
            <a:avLst/>
          </a:prstGeom>
          <a:solidFill>
            <a:srgbClr val="F8FD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4" name="Ovál 23">
            <a:extLst>
              <a:ext uri="{FF2B5EF4-FFF2-40B4-BE49-F238E27FC236}">
                <a16:creationId xmlns:a16="http://schemas.microsoft.com/office/drawing/2014/main" id="{EBA9186F-1A29-6BA0-14D8-89B96D0BF089}"/>
              </a:ext>
            </a:extLst>
          </p:cNvPr>
          <p:cNvSpPr/>
          <p:nvPr/>
        </p:nvSpPr>
        <p:spPr>
          <a:xfrm>
            <a:off x="8214544" y="130628"/>
            <a:ext cx="217715" cy="217714"/>
          </a:xfrm>
          <a:prstGeom prst="ellipse">
            <a:avLst/>
          </a:prstGeom>
          <a:solidFill>
            <a:srgbClr val="A6FF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5" name="Ovál 24">
            <a:extLst>
              <a:ext uri="{FF2B5EF4-FFF2-40B4-BE49-F238E27FC236}">
                <a16:creationId xmlns:a16="http://schemas.microsoft.com/office/drawing/2014/main" id="{EEFEDBB9-A397-BC60-6CB2-9ACD681D281A}"/>
              </a:ext>
            </a:extLst>
          </p:cNvPr>
          <p:cNvSpPr/>
          <p:nvPr/>
        </p:nvSpPr>
        <p:spPr>
          <a:xfrm>
            <a:off x="8689043" y="130628"/>
            <a:ext cx="217715" cy="217714"/>
          </a:xfrm>
          <a:prstGeom prst="ellipse">
            <a:avLst/>
          </a:prstGeom>
          <a:solidFill>
            <a:srgbClr val="FAE5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6" name="Ovál 25">
            <a:extLst>
              <a:ext uri="{FF2B5EF4-FFF2-40B4-BE49-F238E27FC236}">
                <a16:creationId xmlns:a16="http://schemas.microsoft.com/office/drawing/2014/main" id="{0A5FB4CF-CB56-B20C-665C-54EE1FF63B9C}"/>
              </a:ext>
            </a:extLst>
          </p:cNvPr>
          <p:cNvSpPr/>
          <p:nvPr/>
        </p:nvSpPr>
        <p:spPr>
          <a:xfrm>
            <a:off x="9163542" y="130628"/>
            <a:ext cx="217715" cy="217714"/>
          </a:xfrm>
          <a:prstGeom prst="ellipse">
            <a:avLst/>
          </a:prstGeom>
          <a:solidFill>
            <a:srgbClr val="3FF1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7" name="Ovál 26">
            <a:extLst>
              <a:ext uri="{FF2B5EF4-FFF2-40B4-BE49-F238E27FC236}">
                <a16:creationId xmlns:a16="http://schemas.microsoft.com/office/drawing/2014/main" id="{A23B6882-8FEA-5E45-9907-B2AF7BE45651}"/>
              </a:ext>
            </a:extLst>
          </p:cNvPr>
          <p:cNvSpPr/>
          <p:nvPr/>
        </p:nvSpPr>
        <p:spPr>
          <a:xfrm>
            <a:off x="9663542" y="130628"/>
            <a:ext cx="217715" cy="217714"/>
          </a:xfrm>
          <a:prstGeom prst="ellipse">
            <a:avLst/>
          </a:prstGeom>
          <a:solidFill>
            <a:srgbClr val="F8FD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8" name="Ovál 27">
            <a:extLst>
              <a:ext uri="{FF2B5EF4-FFF2-40B4-BE49-F238E27FC236}">
                <a16:creationId xmlns:a16="http://schemas.microsoft.com/office/drawing/2014/main" id="{6B03C363-5BC0-930D-9759-34C2EAD827CE}"/>
              </a:ext>
            </a:extLst>
          </p:cNvPr>
          <p:cNvSpPr/>
          <p:nvPr/>
        </p:nvSpPr>
        <p:spPr>
          <a:xfrm>
            <a:off x="10076866" y="130628"/>
            <a:ext cx="217715" cy="217714"/>
          </a:xfrm>
          <a:prstGeom prst="ellipse">
            <a:avLst/>
          </a:prstGeom>
          <a:solidFill>
            <a:srgbClr val="A6FF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9" name="Ovál 28">
            <a:extLst>
              <a:ext uri="{FF2B5EF4-FFF2-40B4-BE49-F238E27FC236}">
                <a16:creationId xmlns:a16="http://schemas.microsoft.com/office/drawing/2014/main" id="{62EC768D-71CB-D1AB-1A97-6134A0B5FBCA}"/>
              </a:ext>
            </a:extLst>
          </p:cNvPr>
          <p:cNvSpPr/>
          <p:nvPr/>
        </p:nvSpPr>
        <p:spPr>
          <a:xfrm>
            <a:off x="10551365" y="130628"/>
            <a:ext cx="217715" cy="217714"/>
          </a:xfrm>
          <a:prstGeom prst="ellipse">
            <a:avLst/>
          </a:prstGeom>
          <a:solidFill>
            <a:srgbClr val="FAE5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30" name="Ovál 29">
            <a:extLst>
              <a:ext uri="{FF2B5EF4-FFF2-40B4-BE49-F238E27FC236}">
                <a16:creationId xmlns:a16="http://schemas.microsoft.com/office/drawing/2014/main" id="{8F02ED91-A07C-D41F-2D31-2FE7EECF4C37}"/>
              </a:ext>
            </a:extLst>
          </p:cNvPr>
          <p:cNvSpPr/>
          <p:nvPr/>
        </p:nvSpPr>
        <p:spPr>
          <a:xfrm>
            <a:off x="11025864" y="130628"/>
            <a:ext cx="217715" cy="217714"/>
          </a:xfrm>
          <a:prstGeom prst="ellipse">
            <a:avLst/>
          </a:prstGeom>
          <a:solidFill>
            <a:srgbClr val="3FF1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31" name="Ovál 30">
            <a:extLst>
              <a:ext uri="{FF2B5EF4-FFF2-40B4-BE49-F238E27FC236}">
                <a16:creationId xmlns:a16="http://schemas.microsoft.com/office/drawing/2014/main" id="{FFD9FF96-1BD5-FDE8-F3F1-2A61CC52F44B}"/>
              </a:ext>
            </a:extLst>
          </p:cNvPr>
          <p:cNvSpPr/>
          <p:nvPr/>
        </p:nvSpPr>
        <p:spPr>
          <a:xfrm>
            <a:off x="11500363" y="130628"/>
            <a:ext cx="217715" cy="217714"/>
          </a:xfrm>
          <a:prstGeom prst="ellipse">
            <a:avLst/>
          </a:prstGeom>
          <a:solidFill>
            <a:srgbClr val="F8FD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32" name="Ovál 31">
            <a:extLst>
              <a:ext uri="{FF2B5EF4-FFF2-40B4-BE49-F238E27FC236}">
                <a16:creationId xmlns:a16="http://schemas.microsoft.com/office/drawing/2014/main" id="{A6D463D4-674D-FA8D-EF33-87751A380188}"/>
              </a:ext>
            </a:extLst>
          </p:cNvPr>
          <p:cNvSpPr/>
          <p:nvPr/>
        </p:nvSpPr>
        <p:spPr>
          <a:xfrm>
            <a:off x="11913687" y="130628"/>
            <a:ext cx="217715" cy="217714"/>
          </a:xfrm>
          <a:prstGeom prst="ellipse">
            <a:avLst/>
          </a:prstGeom>
          <a:solidFill>
            <a:srgbClr val="A6FF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35" name="Ovál 34">
            <a:extLst>
              <a:ext uri="{FF2B5EF4-FFF2-40B4-BE49-F238E27FC236}">
                <a16:creationId xmlns:a16="http://schemas.microsoft.com/office/drawing/2014/main" id="{375DE620-83BE-A2BE-B88F-98237FBD5FFC}"/>
              </a:ext>
            </a:extLst>
          </p:cNvPr>
          <p:cNvSpPr/>
          <p:nvPr/>
        </p:nvSpPr>
        <p:spPr>
          <a:xfrm>
            <a:off x="385857" y="6400800"/>
            <a:ext cx="217715" cy="217714"/>
          </a:xfrm>
          <a:prstGeom prst="ellipse">
            <a:avLst/>
          </a:prstGeom>
          <a:solidFill>
            <a:srgbClr val="F8FD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36" name="Ovál 35">
            <a:extLst>
              <a:ext uri="{FF2B5EF4-FFF2-40B4-BE49-F238E27FC236}">
                <a16:creationId xmlns:a16="http://schemas.microsoft.com/office/drawing/2014/main" id="{4C6AE5B6-27D4-4DFB-1F63-152246CF15F3}"/>
              </a:ext>
            </a:extLst>
          </p:cNvPr>
          <p:cNvSpPr/>
          <p:nvPr/>
        </p:nvSpPr>
        <p:spPr>
          <a:xfrm>
            <a:off x="864829" y="6400800"/>
            <a:ext cx="217715" cy="217714"/>
          </a:xfrm>
          <a:prstGeom prst="ellipse">
            <a:avLst/>
          </a:prstGeom>
          <a:solidFill>
            <a:srgbClr val="A6FF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37" name="Ovál 36">
            <a:extLst>
              <a:ext uri="{FF2B5EF4-FFF2-40B4-BE49-F238E27FC236}">
                <a16:creationId xmlns:a16="http://schemas.microsoft.com/office/drawing/2014/main" id="{650E1FAB-6B6A-6450-C28F-596280BF389E}"/>
              </a:ext>
            </a:extLst>
          </p:cNvPr>
          <p:cNvSpPr/>
          <p:nvPr/>
        </p:nvSpPr>
        <p:spPr>
          <a:xfrm>
            <a:off x="1339328" y="6400800"/>
            <a:ext cx="217715" cy="217714"/>
          </a:xfrm>
          <a:prstGeom prst="ellipse">
            <a:avLst/>
          </a:prstGeom>
          <a:solidFill>
            <a:srgbClr val="FAE5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38" name="Ovál 37">
            <a:extLst>
              <a:ext uri="{FF2B5EF4-FFF2-40B4-BE49-F238E27FC236}">
                <a16:creationId xmlns:a16="http://schemas.microsoft.com/office/drawing/2014/main" id="{4DB77EEC-DAEA-1628-D60E-60FF2135E209}"/>
              </a:ext>
            </a:extLst>
          </p:cNvPr>
          <p:cNvSpPr/>
          <p:nvPr/>
        </p:nvSpPr>
        <p:spPr>
          <a:xfrm>
            <a:off x="1813827" y="6400800"/>
            <a:ext cx="217715" cy="217714"/>
          </a:xfrm>
          <a:prstGeom prst="ellipse">
            <a:avLst/>
          </a:prstGeom>
          <a:solidFill>
            <a:srgbClr val="3FF1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39" name="Ovál 38">
            <a:extLst>
              <a:ext uri="{FF2B5EF4-FFF2-40B4-BE49-F238E27FC236}">
                <a16:creationId xmlns:a16="http://schemas.microsoft.com/office/drawing/2014/main" id="{BA563444-1473-6EBB-609B-FB9ACE809B8F}"/>
              </a:ext>
            </a:extLst>
          </p:cNvPr>
          <p:cNvSpPr/>
          <p:nvPr/>
        </p:nvSpPr>
        <p:spPr>
          <a:xfrm>
            <a:off x="2288326" y="6400800"/>
            <a:ext cx="217715" cy="217714"/>
          </a:xfrm>
          <a:prstGeom prst="ellipse">
            <a:avLst/>
          </a:prstGeom>
          <a:solidFill>
            <a:srgbClr val="F8FD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0" name="Ovál 39">
            <a:extLst>
              <a:ext uri="{FF2B5EF4-FFF2-40B4-BE49-F238E27FC236}">
                <a16:creationId xmlns:a16="http://schemas.microsoft.com/office/drawing/2014/main" id="{13B90A19-F0ED-19A3-3A4D-76F4DA9ACBA7}"/>
              </a:ext>
            </a:extLst>
          </p:cNvPr>
          <p:cNvSpPr/>
          <p:nvPr/>
        </p:nvSpPr>
        <p:spPr>
          <a:xfrm>
            <a:off x="2701650" y="6400800"/>
            <a:ext cx="217715" cy="217714"/>
          </a:xfrm>
          <a:prstGeom prst="ellipse">
            <a:avLst/>
          </a:prstGeom>
          <a:solidFill>
            <a:srgbClr val="A6FF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1" name="Ovál 40">
            <a:extLst>
              <a:ext uri="{FF2B5EF4-FFF2-40B4-BE49-F238E27FC236}">
                <a16:creationId xmlns:a16="http://schemas.microsoft.com/office/drawing/2014/main" id="{6BE716CD-4DBE-A16A-74D7-74E0F95F52D5}"/>
              </a:ext>
            </a:extLst>
          </p:cNvPr>
          <p:cNvSpPr/>
          <p:nvPr/>
        </p:nvSpPr>
        <p:spPr>
          <a:xfrm>
            <a:off x="3176149" y="6400800"/>
            <a:ext cx="217715" cy="217714"/>
          </a:xfrm>
          <a:prstGeom prst="ellipse">
            <a:avLst/>
          </a:prstGeom>
          <a:solidFill>
            <a:srgbClr val="FAE5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2" name="Ovál 41">
            <a:extLst>
              <a:ext uri="{FF2B5EF4-FFF2-40B4-BE49-F238E27FC236}">
                <a16:creationId xmlns:a16="http://schemas.microsoft.com/office/drawing/2014/main" id="{CD6FA103-77F6-BDBA-6412-7A378F130A8B}"/>
              </a:ext>
            </a:extLst>
          </p:cNvPr>
          <p:cNvSpPr/>
          <p:nvPr/>
        </p:nvSpPr>
        <p:spPr>
          <a:xfrm>
            <a:off x="3650648" y="6400800"/>
            <a:ext cx="217715" cy="217714"/>
          </a:xfrm>
          <a:prstGeom prst="ellipse">
            <a:avLst/>
          </a:prstGeom>
          <a:solidFill>
            <a:srgbClr val="3FF1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3" name="Ovál 42">
            <a:extLst>
              <a:ext uri="{FF2B5EF4-FFF2-40B4-BE49-F238E27FC236}">
                <a16:creationId xmlns:a16="http://schemas.microsoft.com/office/drawing/2014/main" id="{AB90597A-45AB-890E-8338-75772224005E}"/>
              </a:ext>
            </a:extLst>
          </p:cNvPr>
          <p:cNvSpPr/>
          <p:nvPr/>
        </p:nvSpPr>
        <p:spPr>
          <a:xfrm>
            <a:off x="4125147" y="6400800"/>
            <a:ext cx="217715" cy="217714"/>
          </a:xfrm>
          <a:prstGeom prst="ellipse">
            <a:avLst/>
          </a:prstGeom>
          <a:solidFill>
            <a:srgbClr val="F8FD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4" name="Ovál 43">
            <a:extLst>
              <a:ext uri="{FF2B5EF4-FFF2-40B4-BE49-F238E27FC236}">
                <a16:creationId xmlns:a16="http://schemas.microsoft.com/office/drawing/2014/main" id="{F8FADFA0-49A6-5088-E3EE-2A60A5A67A4C}"/>
              </a:ext>
            </a:extLst>
          </p:cNvPr>
          <p:cNvSpPr/>
          <p:nvPr/>
        </p:nvSpPr>
        <p:spPr>
          <a:xfrm>
            <a:off x="4538471" y="6400800"/>
            <a:ext cx="217715" cy="217714"/>
          </a:xfrm>
          <a:prstGeom prst="ellipse">
            <a:avLst/>
          </a:prstGeom>
          <a:solidFill>
            <a:srgbClr val="A6FF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5" name="Ovál 44">
            <a:extLst>
              <a:ext uri="{FF2B5EF4-FFF2-40B4-BE49-F238E27FC236}">
                <a16:creationId xmlns:a16="http://schemas.microsoft.com/office/drawing/2014/main" id="{73AF4083-3C20-1096-394F-06758EE3DB62}"/>
              </a:ext>
            </a:extLst>
          </p:cNvPr>
          <p:cNvSpPr/>
          <p:nvPr/>
        </p:nvSpPr>
        <p:spPr>
          <a:xfrm>
            <a:off x="5012970" y="6400800"/>
            <a:ext cx="217715" cy="217714"/>
          </a:xfrm>
          <a:prstGeom prst="ellipse">
            <a:avLst/>
          </a:prstGeom>
          <a:solidFill>
            <a:srgbClr val="FAE5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6" name="Ovál 45">
            <a:extLst>
              <a:ext uri="{FF2B5EF4-FFF2-40B4-BE49-F238E27FC236}">
                <a16:creationId xmlns:a16="http://schemas.microsoft.com/office/drawing/2014/main" id="{762BC3DB-60B5-BC97-34F6-6BE0F09AB99B}"/>
              </a:ext>
            </a:extLst>
          </p:cNvPr>
          <p:cNvSpPr/>
          <p:nvPr/>
        </p:nvSpPr>
        <p:spPr>
          <a:xfrm>
            <a:off x="5487469" y="6400800"/>
            <a:ext cx="217715" cy="217714"/>
          </a:xfrm>
          <a:prstGeom prst="ellipse">
            <a:avLst/>
          </a:prstGeom>
          <a:solidFill>
            <a:srgbClr val="3FF1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7" name="Ovál 46">
            <a:extLst>
              <a:ext uri="{FF2B5EF4-FFF2-40B4-BE49-F238E27FC236}">
                <a16:creationId xmlns:a16="http://schemas.microsoft.com/office/drawing/2014/main" id="{111CF240-E582-797D-21DA-368623A9BDB1}"/>
              </a:ext>
            </a:extLst>
          </p:cNvPr>
          <p:cNvSpPr/>
          <p:nvPr/>
        </p:nvSpPr>
        <p:spPr>
          <a:xfrm>
            <a:off x="5964399" y="6400800"/>
            <a:ext cx="217715" cy="217714"/>
          </a:xfrm>
          <a:prstGeom prst="ellipse">
            <a:avLst/>
          </a:prstGeom>
          <a:solidFill>
            <a:srgbClr val="F8FD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8" name="Ovál 47">
            <a:extLst>
              <a:ext uri="{FF2B5EF4-FFF2-40B4-BE49-F238E27FC236}">
                <a16:creationId xmlns:a16="http://schemas.microsoft.com/office/drawing/2014/main" id="{ADC62270-9EAB-5DAF-AEC8-DE43071AC136}"/>
              </a:ext>
            </a:extLst>
          </p:cNvPr>
          <p:cNvSpPr/>
          <p:nvPr/>
        </p:nvSpPr>
        <p:spPr>
          <a:xfrm>
            <a:off x="6377723" y="6400800"/>
            <a:ext cx="217715" cy="217714"/>
          </a:xfrm>
          <a:prstGeom prst="ellipse">
            <a:avLst/>
          </a:prstGeom>
          <a:solidFill>
            <a:srgbClr val="A6FF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9" name="Ovál 48">
            <a:extLst>
              <a:ext uri="{FF2B5EF4-FFF2-40B4-BE49-F238E27FC236}">
                <a16:creationId xmlns:a16="http://schemas.microsoft.com/office/drawing/2014/main" id="{A17C3EAB-5C29-CCE8-02CE-DBBB12F8E586}"/>
              </a:ext>
            </a:extLst>
          </p:cNvPr>
          <p:cNvSpPr/>
          <p:nvPr/>
        </p:nvSpPr>
        <p:spPr>
          <a:xfrm>
            <a:off x="6852222" y="6400800"/>
            <a:ext cx="217715" cy="217714"/>
          </a:xfrm>
          <a:prstGeom prst="ellipse">
            <a:avLst/>
          </a:prstGeom>
          <a:solidFill>
            <a:srgbClr val="FAE5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50" name="Ovál 49">
            <a:extLst>
              <a:ext uri="{FF2B5EF4-FFF2-40B4-BE49-F238E27FC236}">
                <a16:creationId xmlns:a16="http://schemas.microsoft.com/office/drawing/2014/main" id="{280FD75F-74B0-7481-46C0-670219FE584B}"/>
              </a:ext>
            </a:extLst>
          </p:cNvPr>
          <p:cNvSpPr/>
          <p:nvPr/>
        </p:nvSpPr>
        <p:spPr>
          <a:xfrm>
            <a:off x="7326721" y="6400800"/>
            <a:ext cx="217715" cy="217714"/>
          </a:xfrm>
          <a:prstGeom prst="ellipse">
            <a:avLst/>
          </a:prstGeom>
          <a:solidFill>
            <a:srgbClr val="3FF1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51" name="Ovál 50">
            <a:extLst>
              <a:ext uri="{FF2B5EF4-FFF2-40B4-BE49-F238E27FC236}">
                <a16:creationId xmlns:a16="http://schemas.microsoft.com/office/drawing/2014/main" id="{8D7F148B-BC2C-7026-CCE7-47725D9F01EA}"/>
              </a:ext>
            </a:extLst>
          </p:cNvPr>
          <p:cNvSpPr/>
          <p:nvPr/>
        </p:nvSpPr>
        <p:spPr>
          <a:xfrm>
            <a:off x="7801220" y="6400800"/>
            <a:ext cx="217715" cy="217714"/>
          </a:xfrm>
          <a:prstGeom prst="ellipse">
            <a:avLst/>
          </a:prstGeom>
          <a:solidFill>
            <a:srgbClr val="F8FD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52" name="Ovál 51">
            <a:extLst>
              <a:ext uri="{FF2B5EF4-FFF2-40B4-BE49-F238E27FC236}">
                <a16:creationId xmlns:a16="http://schemas.microsoft.com/office/drawing/2014/main" id="{440AF06C-58CB-E486-A835-23C102628B91}"/>
              </a:ext>
            </a:extLst>
          </p:cNvPr>
          <p:cNvSpPr/>
          <p:nvPr/>
        </p:nvSpPr>
        <p:spPr>
          <a:xfrm>
            <a:off x="8214544" y="6400800"/>
            <a:ext cx="217715" cy="217714"/>
          </a:xfrm>
          <a:prstGeom prst="ellipse">
            <a:avLst/>
          </a:prstGeom>
          <a:solidFill>
            <a:srgbClr val="A6FF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53" name="Ovál 52">
            <a:extLst>
              <a:ext uri="{FF2B5EF4-FFF2-40B4-BE49-F238E27FC236}">
                <a16:creationId xmlns:a16="http://schemas.microsoft.com/office/drawing/2014/main" id="{6890F761-B15E-D60F-5BA4-BFFBEBCD94B6}"/>
              </a:ext>
            </a:extLst>
          </p:cNvPr>
          <p:cNvSpPr/>
          <p:nvPr/>
        </p:nvSpPr>
        <p:spPr>
          <a:xfrm>
            <a:off x="8689043" y="6400800"/>
            <a:ext cx="217715" cy="217714"/>
          </a:xfrm>
          <a:prstGeom prst="ellipse">
            <a:avLst/>
          </a:prstGeom>
          <a:solidFill>
            <a:srgbClr val="FAE5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54" name="Ovál 53">
            <a:extLst>
              <a:ext uri="{FF2B5EF4-FFF2-40B4-BE49-F238E27FC236}">
                <a16:creationId xmlns:a16="http://schemas.microsoft.com/office/drawing/2014/main" id="{5407D414-33A0-5CE6-2D96-E00C5B43D7DC}"/>
              </a:ext>
            </a:extLst>
          </p:cNvPr>
          <p:cNvSpPr/>
          <p:nvPr/>
        </p:nvSpPr>
        <p:spPr>
          <a:xfrm>
            <a:off x="9163542" y="6400800"/>
            <a:ext cx="217715" cy="217714"/>
          </a:xfrm>
          <a:prstGeom prst="ellipse">
            <a:avLst/>
          </a:prstGeom>
          <a:solidFill>
            <a:srgbClr val="3FF1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55" name="Ovál 54">
            <a:extLst>
              <a:ext uri="{FF2B5EF4-FFF2-40B4-BE49-F238E27FC236}">
                <a16:creationId xmlns:a16="http://schemas.microsoft.com/office/drawing/2014/main" id="{221C3A6A-347E-E444-B544-21097BB250DD}"/>
              </a:ext>
            </a:extLst>
          </p:cNvPr>
          <p:cNvSpPr/>
          <p:nvPr/>
        </p:nvSpPr>
        <p:spPr>
          <a:xfrm>
            <a:off x="9663542" y="6400800"/>
            <a:ext cx="217715" cy="217714"/>
          </a:xfrm>
          <a:prstGeom prst="ellipse">
            <a:avLst/>
          </a:prstGeom>
          <a:solidFill>
            <a:srgbClr val="F8FD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56" name="Ovál 55">
            <a:extLst>
              <a:ext uri="{FF2B5EF4-FFF2-40B4-BE49-F238E27FC236}">
                <a16:creationId xmlns:a16="http://schemas.microsoft.com/office/drawing/2014/main" id="{FF2E764E-2AB1-B56B-2ED5-65A82D9D52F2}"/>
              </a:ext>
            </a:extLst>
          </p:cNvPr>
          <p:cNvSpPr/>
          <p:nvPr/>
        </p:nvSpPr>
        <p:spPr>
          <a:xfrm>
            <a:off x="10076866" y="6400800"/>
            <a:ext cx="217715" cy="217714"/>
          </a:xfrm>
          <a:prstGeom prst="ellipse">
            <a:avLst/>
          </a:prstGeom>
          <a:solidFill>
            <a:srgbClr val="A6FF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57" name="Ovál 56">
            <a:extLst>
              <a:ext uri="{FF2B5EF4-FFF2-40B4-BE49-F238E27FC236}">
                <a16:creationId xmlns:a16="http://schemas.microsoft.com/office/drawing/2014/main" id="{00D44B8E-8C11-8047-FCFA-47ED0EB900B3}"/>
              </a:ext>
            </a:extLst>
          </p:cNvPr>
          <p:cNvSpPr/>
          <p:nvPr/>
        </p:nvSpPr>
        <p:spPr>
          <a:xfrm>
            <a:off x="10551365" y="6400800"/>
            <a:ext cx="217715" cy="217714"/>
          </a:xfrm>
          <a:prstGeom prst="ellipse">
            <a:avLst/>
          </a:prstGeom>
          <a:solidFill>
            <a:srgbClr val="FAE5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58" name="Ovál 57">
            <a:extLst>
              <a:ext uri="{FF2B5EF4-FFF2-40B4-BE49-F238E27FC236}">
                <a16:creationId xmlns:a16="http://schemas.microsoft.com/office/drawing/2014/main" id="{4A6B9641-E252-B61B-48AF-ACE810108444}"/>
              </a:ext>
            </a:extLst>
          </p:cNvPr>
          <p:cNvSpPr/>
          <p:nvPr/>
        </p:nvSpPr>
        <p:spPr>
          <a:xfrm>
            <a:off x="11025864" y="6400800"/>
            <a:ext cx="217715" cy="217714"/>
          </a:xfrm>
          <a:prstGeom prst="ellipse">
            <a:avLst/>
          </a:prstGeom>
          <a:solidFill>
            <a:srgbClr val="3FF1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59" name="Ovál 58">
            <a:extLst>
              <a:ext uri="{FF2B5EF4-FFF2-40B4-BE49-F238E27FC236}">
                <a16:creationId xmlns:a16="http://schemas.microsoft.com/office/drawing/2014/main" id="{2FA3952C-A7C4-B2C2-E086-DBE01C145C74}"/>
              </a:ext>
            </a:extLst>
          </p:cNvPr>
          <p:cNvSpPr/>
          <p:nvPr/>
        </p:nvSpPr>
        <p:spPr>
          <a:xfrm>
            <a:off x="11500363" y="6400800"/>
            <a:ext cx="217715" cy="217714"/>
          </a:xfrm>
          <a:prstGeom prst="ellipse">
            <a:avLst/>
          </a:prstGeom>
          <a:solidFill>
            <a:srgbClr val="F8FD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60" name="Ovál 59">
            <a:extLst>
              <a:ext uri="{FF2B5EF4-FFF2-40B4-BE49-F238E27FC236}">
                <a16:creationId xmlns:a16="http://schemas.microsoft.com/office/drawing/2014/main" id="{FE6D6E7A-ECB6-8AAA-9463-BC9D9FC32CE9}"/>
              </a:ext>
            </a:extLst>
          </p:cNvPr>
          <p:cNvSpPr/>
          <p:nvPr/>
        </p:nvSpPr>
        <p:spPr>
          <a:xfrm>
            <a:off x="11913687" y="6400800"/>
            <a:ext cx="217715" cy="217714"/>
          </a:xfrm>
          <a:prstGeom prst="ellipse">
            <a:avLst/>
          </a:prstGeom>
          <a:solidFill>
            <a:srgbClr val="A6FF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88583249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2000" advTm="2691"/>
    </mc:Choice>
    <mc:Fallback xmlns="">
      <p:transition spd="slow" advTm="2691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lačítko akce: Domů 2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id="{634C5640-E0E0-D0C3-B412-6770770B976A}"/>
              </a:ext>
            </a:extLst>
          </p:cNvPr>
          <p:cNvSpPr/>
          <p:nvPr/>
        </p:nvSpPr>
        <p:spPr>
          <a:xfrm>
            <a:off x="10681498" y="154642"/>
            <a:ext cx="1404994" cy="1154723"/>
          </a:xfrm>
          <a:prstGeom prst="actionButtonHome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>
              <a:noFill/>
            </a:endParaRPr>
          </a:p>
        </p:txBody>
      </p:sp>
      <p:sp>
        <p:nvSpPr>
          <p:cNvPr id="5" name="Zaoblený obdélník 4">
            <a:extLst>
              <a:ext uri="{FF2B5EF4-FFF2-40B4-BE49-F238E27FC236}">
                <a16:creationId xmlns:a16="http://schemas.microsoft.com/office/drawing/2014/main" id="{BDCF928D-4A6E-A603-6234-8708238D908D}"/>
              </a:ext>
            </a:extLst>
          </p:cNvPr>
          <p:cNvSpPr/>
          <p:nvPr/>
        </p:nvSpPr>
        <p:spPr>
          <a:xfrm>
            <a:off x="196735" y="1869535"/>
            <a:ext cx="6955905" cy="3545745"/>
          </a:xfrm>
          <a:prstGeom prst="roundRect">
            <a:avLst>
              <a:gd name="adj" fmla="val 15686"/>
            </a:avLst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4800" b="1" dirty="0">
              <a:ln>
                <a:solidFill>
                  <a:sysClr val="windowText" lastClr="000000"/>
                </a:solidFill>
              </a:ln>
              <a:solidFill>
                <a:srgbClr val="FFFF00"/>
              </a:solidFill>
              <a:latin typeface="Segoe Print" panose="02000800000000000000" pitchFamily="2" charset="0"/>
              <a:cs typeface="Cavolini" panose="03000502040302020204" pitchFamily="66" charset="0"/>
            </a:endParaRPr>
          </a:p>
        </p:txBody>
      </p:sp>
      <p:pic>
        <p:nvPicPr>
          <p:cNvPr id="2052" name="Picture 4" descr="Před 50 lety odešel legendární Jiří Trnka, do kin vešel dokument o něm i  jeho filmech - Totalfilm.cz">
            <a:extLst>
              <a:ext uri="{FF2B5EF4-FFF2-40B4-BE49-F238E27FC236}">
                <a16:creationId xmlns:a16="http://schemas.microsoft.com/office/drawing/2014/main" id="{C9A31431-820F-65FD-B9B9-DD274BB3823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6882" y="1450733"/>
            <a:ext cx="4449296" cy="4383347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ovéPole 6">
            <a:extLst>
              <a:ext uri="{FF2B5EF4-FFF2-40B4-BE49-F238E27FC236}">
                <a16:creationId xmlns:a16="http://schemas.microsoft.com/office/drawing/2014/main" id="{5A106C7D-9C42-2E1A-942A-46799B1428EC}"/>
              </a:ext>
            </a:extLst>
          </p:cNvPr>
          <p:cNvSpPr txBox="1"/>
          <p:nvPr/>
        </p:nvSpPr>
        <p:spPr>
          <a:xfrm>
            <a:off x="247534" y="3042241"/>
            <a:ext cx="6854305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cs-CZ" sz="3600" b="1" dirty="0">
                <a:latin typeface="Segoe Print" panose="02000800000000000000" pitchFamily="2" charset="0"/>
                <a:cs typeface="Cavolini" panose="03000502040302020204" pitchFamily="66" charset="0"/>
              </a:rPr>
              <a:t>Ilustrátorem knihy </a:t>
            </a:r>
            <a:br>
              <a:rPr lang="cs-CZ" sz="3600" b="1" dirty="0">
                <a:latin typeface="Segoe Print" panose="02000800000000000000" pitchFamily="2" charset="0"/>
                <a:cs typeface="Cavolini" panose="03000502040302020204" pitchFamily="66" charset="0"/>
              </a:rPr>
            </a:br>
            <a:r>
              <a:rPr lang="cs-CZ" sz="3600" b="1" dirty="0">
                <a:latin typeface="Segoe Print" panose="02000800000000000000" pitchFamily="2" charset="0"/>
                <a:cs typeface="Cavolini" panose="03000502040302020204" pitchFamily="66" charset="0"/>
              </a:rPr>
              <a:t>je Jiří Trnka.</a:t>
            </a:r>
          </a:p>
        </p:txBody>
      </p:sp>
      <p:pic>
        <p:nvPicPr>
          <p:cNvPr id="8" name="Obrázek 7">
            <a:extLst>
              <a:ext uri="{FF2B5EF4-FFF2-40B4-BE49-F238E27FC236}">
                <a16:creationId xmlns:a16="http://schemas.microsoft.com/office/drawing/2014/main" id="{896B5680-F812-A451-C209-A5CB4BE013C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5119" y="1703384"/>
            <a:ext cx="2778259" cy="2083694"/>
          </a:xfrm>
          <a:prstGeom prst="rect">
            <a:avLst/>
          </a:prstGeom>
          <a:ln>
            <a:noFill/>
          </a:ln>
        </p:spPr>
      </p:pic>
      <p:pic>
        <p:nvPicPr>
          <p:cNvPr id="9" name="Obrázek 8">
            <a:extLst>
              <a:ext uri="{FF2B5EF4-FFF2-40B4-BE49-F238E27FC236}">
                <a16:creationId xmlns:a16="http://schemas.microsoft.com/office/drawing/2014/main" id="{C78A0BA6-BB2C-4935-FF22-EF9C590EDC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0786" y="1775915"/>
            <a:ext cx="6057940" cy="3965463"/>
          </a:xfrm>
          <a:prstGeom prst="rect">
            <a:avLst/>
          </a:prstGeom>
        </p:spPr>
      </p:pic>
      <p:pic>
        <p:nvPicPr>
          <p:cNvPr id="10" name="Obrázek 9">
            <a:extLst>
              <a:ext uri="{FF2B5EF4-FFF2-40B4-BE49-F238E27FC236}">
                <a16:creationId xmlns:a16="http://schemas.microsoft.com/office/drawing/2014/main" id="{8606F879-9705-C555-6A39-575F9A31FF8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54675" y="1775915"/>
            <a:ext cx="6057940" cy="3965463"/>
          </a:xfrm>
          <a:prstGeom prst="rect">
            <a:avLst/>
          </a:prstGeom>
        </p:spPr>
      </p:pic>
      <p:sp>
        <p:nvSpPr>
          <p:cNvPr id="11" name="TextovéPole 10">
            <a:extLst>
              <a:ext uri="{FF2B5EF4-FFF2-40B4-BE49-F238E27FC236}">
                <a16:creationId xmlns:a16="http://schemas.microsoft.com/office/drawing/2014/main" id="{EC9E2AE9-2D20-CA8E-0FFE-ABC38CB5A0A4}"/>
              </a:ext>
            </a:extLst>
          </p:cNvPr>
          <p:cNvSpPr txBox="1"/>
          <p:nvPr/>
        </p:nvSpPr>
        <p:spPr>
          <a:xfrm>
            <a:off x="803217" y="3491604"/>
            <a:ext cx="536841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cs-CZ" sz="2800" b="1" dirty="0">
                <a:ln>
                  <a:solidFill>
                    <a:schemeClr val="tx1"/>
                  </a:solidFill>
                </a:ln>
                <a:latin typeface="Segoe Print" panose="02000800000000000000" pitchFamily="2" charset="0"/>
                <a:cs typeface="Cavolini" panose="03000502040302020204" pitchFamily="66" charset="0"/>
              </a:rPr>
              <a:t>BROUČCI</a:t>
            </a:r>
          </a:p>
        </p:txBody>
      </p:sp>
      <p:sp>
        <p:nvSpPr>
          <p:cNvPr id="12" name="TextovéPole 11">
            <a:extLst>
              <a:ext uri="{FF2B5EF4-FFF2-40B4-BE49-F238E27FC236}">
                <a16:creationId xmlns:a16="http://schemas.microsoft.com/office/drawing/2014/main" id="{27846971-C6DD-0DAE-672E-A4E2E103C57E}"/>
              </a:ext>
            </a:extLst>
          </p:cNvPr>
          <p:cNvSpPr txBox="1"/>
          <p:nvPr/>
        </p:nvSpPr>
        <p:spPr>
          <a:xfrm>
            <a:off x="6718073" y="3494690"/>
            <a:ext cx="5368419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cs-CZ" sz="3200" b="1" dirty="0">
                <a:latin typeface="Segoe Print" panose="02000800000000000000" pitchFamily="2" charset="0"/>
                <a:cs typeface="Cavolini" panose="03000502040302020204" pitchFamily="66" charset="0"/>
              </a:rPr>
              <a:t>MÍŠA KULIČKA</a:t>
            </a:r>
          </a:p>
        </p:txBody>
      </p:sp>
      <p:sp>
        <p:nvSpPr>
          <p:cNvPr id="14" name="TextovéPole 13">
            <a:extLst>
              <a:ext uri="{FF2B5EF4-FFF2-40B4-BE49-F238E27FC236}">
                <a16:creationId xmlns:a16="http://schemas.microsoft.com/office/drawing/2014/main" id="{8406A173-90C0-7926-B395-934FA98CDD24}"/>
              </a:ext>
            </a:extLst>
          </p:cNvPr>
          <p:cNvSpPr txBox="1"/>
          <p:nvPr/>
        </p:nvSpPr>
        <p:spPr>
          <a:xfrm>
            <a:off x="6416314" y="6207928"/>
            <a:ext cx="567017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cs-CZ" sz="700" dirty="0">
                <a:solidFill>
                  <a:schemeClr val="bg1">
                    <a:lumMod val="50000"/>
                  </a:schemeClr>
                </a:solidFill>
              </a:rPr>
              <a:t>https://</a:t>
            </a:r>
            <a:r>
              <a:rPr lang="cs-CZ" sz="700" dirty="0" err="1">
                <a:solidFill>
                  <a:schemeClr val="bg1">
                    <a:lumMod val="50000"/>
                  </a:schemeClr>
                </a:solidFill>
              </a:rPr>
              <a:t>www.google.com</a:t>
            </a:r>
            <a:r>
              <a:rPr lang="cs-CZ" sz="700" dirty="0">
                <a:solidFill>
                  <a:schemeClr val="bg1">
                    <a:lumMod val="50000"/>
                  </a:schemeClr>
                </a:solidFill>
              </a:rPr>
              <a:t>/</a:t>
            </a:r>
            <a:r>
              <a:rPr lang="cs-CZ" sz="700" dirty="0" err="1">
                <a:solidFill>
                  <a:schemeClr val="bg1">
                    <a:lumMod val="50000"/>
                  </a:schemeClr>
                </a:solidFill>
              </a:rPr>
              <a:t>search?q</a:t>
            </a:r>
            <a:r>
              <a:rPr lang="cs-CZ" sz="700" dirty="0">
                <a:solidFill>
                  <a:schemeClr val="bg1">
                    <a:lumMod val="50000"/>
                  </a:schemeClr>
                </a:solidFill>
              </a:rPr>
              <a:t>=ji%C5%99%C3%AD+trnka&amp;tbm=</a:t>
            </a:r>
            <a:r>
              <a:rPr lang="cs-CZ" sz="700" dirty="0" err="1">
                <a:solidFill>
                  <a:schemeClr val="bg1">
                    <a:lumMod val="50000"/>
                  </a:schemeClr>
                </a:solidFill>
              </a:rPr>
              <a:t>isch&amp;ved</a:t>
            </a:r>
            <a:r>
              <a:rPr lang="cs-CZ" sz="700" dirty="0">
                <a:solidFill>
                  <a:schemeClr val="bg1">
                    <a:lumMod val="50000"/>
                  </a:schemeClr>
                </a:solidFill>
              </a:rPr>
              <a:t>=2ahUKEwiRw760hZj9AhWbjycCHYRGA9kQ2-cCegQIABAA&amp;oq=ji%C5%99%C3%AD+trnka&amp;gs_lcp=CgNpbWcQAzIECAAQQzIFCAAQgAQyBQgAEIAEMgUIABCABDIFCAAQgAQyBQgAEIAEMgUIABCABDIFCAAQgAQyBQgAEIAEMgUIABCABFAAWABggwFoAHAAeACAAVeIAVeSAQExmAEAoAEBqgELZ3dzLXdpei1pbWfAAQE&amp;sclient=</a:t>
            </a:r>
            <a:r>
              <a:rPr lang="cs-CZ" sz="700" dirty="0" err="1">
                <a:solidFill>
                  <a:schemeClr val="bg1">
                    <a:lumMod val="50000"/>
                  </a:schemeClr>
                </a:solidFill>
              </a:rPr>
              <a:t>img&amp;ei</a:t>
            </a:r>
            <a:r>
              <a:rPr lang="cs-CZ" sz="700" dirty="0">
                <a:solidFill>
                  <a:schemeClr val="bg1">
                    <a:lumMod val="50000"/>
                  </a:schemeClr>
                </a:solidFill>
              </a:rPr>
              <a:t>=DhXtY5GEK5ufnsEPhI2NyA0&amp;bih=820&amp;biw=1425&amp;client=</a:t>
            </a:r>
            <a:r>
              <a:rPr lang="cs-CZ" sz="700" dirty="0" err="1">
                <a:solidFill>
                  <a:schemeClr val="bg1">
                    <a:lumMod val="50000"/>
                  </a:schemeClr>
                </a:solidFill>
              </a:rPr>
              <a:t>safari&amp;hl</a:t>
            </a:r>
            <a:r>
              <a:rPr lang="cs-CZ" sz="700" dirty="0">
                <a:solidFill>
                  <a:schemeClr val="bg1">
                    <a:lumMod val="50000"/>
                  </a:schemeClr>
                </a:solidFill>
              </a:rPr>
              <a:t>=</a:t>
            </a:r>
            <a:r>
              <a:rPr lang="cs-CZ" sz="700" dirty="0" err="1">
                <a:solidFill>
                  <a:schemeClr val="bg1">
                    <a:lumMod val="50000"/>
                  </a:schemeClr>
                </a:solidFill>
              </a:rPr>
              <a:t>cs#imgrc</a:t>
            </a:r>
            <a:r>
              <a:rPr lang="cs-CZ" sz="700" dirty="0">
                <a:solidFill>
                  <a:schemeClr val="bg1">
                    <a:lumMod val="50000"/>
                  </a:schemeClr>
                </a:solidFill>
              </a:rPr>
              <a:t>=w8hI6mqhelGa0M</a:t>
            </a:r>
          </a:p>
        </p:txBody>
      </p:sp>
    </p:spTree>
    <p:extLst>
      <p:ext uri="{BB962C8B-B14F-4D97-AF65-F5344CB8AC3E}">
        <p14:creationId xmlns:p14="http://schemas.microsoft.com/office/powerpoint/2010/main" val="28771080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Povídání o pejskovi a kočičce">
            <a:extLst>
              <a:ext uri="{FF2B5EF4-FFF2-40B4-BE49-F238E27FC236}">
                <a16:creationId xmlns:a16="http://schemas.microsoft.com/office/drawing/2014/main" id="{F9EB261F-1CBE-B563-6E57-47FDD5535A8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88308" y="789806"/>
            <a:ext cx="4017158" cy="56240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MRM 1 Minute Timer.mp4">
            <a:hlinkClick r:id="" action="ppaction://media"/>
            <a:extLst>
              <a:ext uri="{FF2B5EF4-FFF2-40B4-BE49-F238E27FC236}">
                <a16:creationId xmlns:a16="http://schemas.microsoft.com/office/drawing/2014/main" id="{89754E58-0725-F275-9B07-491893C8F761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9963298" y="205473"/>
            <a:ext cx="1886388" cy="1061093"/>
          </a:xfrm>
          <a:prstGeom prst="rect">
            <a:avLst/>
          </a:prstGeom>
        </p:spPr>
      </p:pic>
      <p:sp>
        <p:nvSpPr>
          <p:cNvPr id="7" name="Zaoblený obdélník 6">
            <a:extLst>
              <a:ext uri="{FF2B5EF4-FFF2-40B4-BE49-F238E27FC236}">
                <a16:creationId xmlns:a16="http://schemas.microsoft.com/office/drawing/2014/main" id="{1A092AE0-16CF-EAAD-7627-EDB114E5C38E}"/>
              </a:ext>
            </a:extLst>
          </p:cNvPr>
          <p:cNvSpPr/>
          <p:nvPr/>
        </p:nvSpPr>
        <p:spPr>
          <a:xfrm>
            <a:off x="196735" y="1869535"/>
            <a:ext cx="6955905" cy="3545745"/>
          </a:xfrm>
          <a:prstGeom prst="roundRect">
            <a:avLst>
              <a:gd name="adj" fmla="val 15686"/>
            </a:avLst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4800" b="1" dirty="0">
              <a:ln>
                <a:solidFill>
                  <a:sysClr val="windowText" lastClr="000000"/>
                </a:solidFill>
              </a:ln>
              <a:solidFill>
                <a:srgbClr val="FFFF00"/>
              </a:solidFill>
              <a:latin typeface="Segoe Print" panose="02000800000000000000" pitchFamily="2" charset="0"/>
              <a:cs typeface="Cavolini" panose="03000502040302020204" pitchFamily="66" charset="0"/>
            </a:endParaRPr>
          </a:p>
        </p:txBody>
      </p:sp>
      <p:sp>
        <p:nvSpPr>
          <p:cNvPr id="8" name="TextovéPole 7">
            <a:extLst>
              <a:ext uri="{FF2B5EF4-FFF2-40B4-BE49-F238E27FC236}">
                <a16:creationId xmlns:a16="http://schemas.microsoft.com/office/drawing/2014/main" id="{4A9CCFC7-F24C-394B-ED98-7D75CD465166}"/>
              </a:ext>
            </a:extLst>
          </p:cNvPr>
          <p:cNvSpPr txBox="1"/>
          <p:nvPr/>
        </p:nvSpPr>
        <p:spPr>
          <a:xfrm>
            <a:off x="61067" y="2765243"/>
            <a:ext cx="7410225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cs-CZ" sz="3600" b="1" dirty="0">
                <a:solidFill>
                  <a:schemeClr val="tx1"/>
                </a:solidFill>
                <a:latin typeface="Segoe Print" panose="02000800000000000000" pitchFamily="2" charset="0"/>
                <a:cs typeface="Cavolini" panose="03000502040302020204" pitchFamily="66" charset="0"/>
              </a:rPr>
              <a:t>Uveď jméno</a:t>
            </a:r>
            <a:r>
              <a:rPr lang="cs-CZ" sz="3600" b="1" dirty="0">
                <a:latin typeface="Segoe Print" panose="02000800000000000000" pitchFamily="2" charset="0"/>
                <a:cs typeface="Cavolini" panose="03000502040302020204" pitchFamily="66" charset="0"/>
              </a:rPr>
              <a:t> a </a:t>
            </a:r>
            <a:r>
              <a:rPr lang="cs-CZ" sz="3600" b="1" dirty="0">
                <a:solidFill>
                  <a:schemeClr val="tx1"/>
                </a:solidFill>
                <a:latin typeface="Segoe Print" panose="02000800000000000000" pitchFamily="2" charset="0"/>
                <a:cs typeface="Cavolini" panose="03000502040302020204" pitchFamily="66" charset="0"/>
              </a:rPr>
              <a:t>příjmení  ilustrátora / ilustrátorky tohoto obrázku. </a:t>
            </a:r>
          </a:p>
        </p:txBody>
      </p:sp>
      <p:pic>
        <p:nvPicPr>
          <p:cNvPr id="9" name="Obrázek 8">
            <a:extLst>
              <a:ext uri="{FF2B5EF4-FFF2-40B4-BE49-F238E27FC236}">
                <a16:creationId xmlns:a16="http://schemas.microsoft.com/office/drawing/2014/main" id="{D2D089BE-60FE-7DB9-271A-7AB2DBC6C8F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7325" y="1345306"/>
            <a:ext cx="2778259" cy="2083694"/>
          </a:xfrm>
          <a:prstGeom prst="rect">
            <a:avLst/>
          </a:prstGeom>
          <a:ln>
            <a:noFill/>
          </a:ln>
        </p:spPr>
      </p:pic>
      <p:sp>
        <p:nvSpPr>
          <p:cNvPr id="11" name="TextovéPole 10">
            <a:extLst>
              <a:ext uri="{FF2B5EF4-FFF2-40B4-BE49-F238E27FC236}">
                <a16:creationId xmlns:a16="http://schemas.microsoft.com/office/drawing/2014/main" id="{5FD2402B-AA40-2D3D-E981-8E58EF9877A5}"/>
              </a:ext>
            </a:extLst>
          </p:cNvPr>
          <p:cNvSpPr txBox="1"/>
          <p:nvPr/>
        </p:nvSpPr>
        <p:spPr>
          <a:xfrm>
            <a:off x="6914178" y="6441953"/>
            <a:ext cx="6098240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cs-CZ" sz="1100" dirty="0">
                <a:solidFill>
                  <a:schemeClr val="bg1">
                    <a:lumMod val="50000"/>
                  </a:schemeClr>
                </a:solidFill>
              </a:rPr>
              <a:t>https://web2.mlp.cz/</a:t>
            </a:r>
            <a:r>
              <a:rPr lang="cs-CZ" sz="1100" dirty="0" err="1">
                <a:solidFill>
                  <a:schemeClr val="bg1">
                    <a:lumMod val="50000"/>
                  </a:schemeClr>
                </a:solidFill>
              </a:rPr>
              <a:t>koweb</a:t>
            </a:r>
            <a:r>
              <a:rPr lang="cs-CZ" sz="1100" dirty="0">
                <a:solidFill>
                  <a:schemeClr val="bg1">
                    <a:lumMod val="50000"/>
                  </a:schemeClr>
                </a:solidFill>
              </a:rPr>
              <a:t>/00/04/37/75/99/</a:t>
            </a:r>
            <a:r>
              <a:rPr lang="cs-CZ" sz="1100" dirty="0" err="1">
                <a:solidFill>
                  <a:schemeClr val="bg1">
                    <a:lumMod val="50000"/>
                  </a:schemeClr>
                </a:solidFill>
              </a:rPr>
              <a:t>povidani_o_pejskovi_a_kocicce.pdf</a:t>
            </a:r>
            <a:endParaRPr lang="cs-CZ" sz="1100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49496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505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lačítko akce: Domů 1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id="{A1CFC384-8F24-71AA-7A75-DF7783043DDA}"/>
              </a:ext>
            </a:extLst>
          </p:cNvPr>
          <p:cNvSpPr/>
          <p:nvPr/>
        </p:nvSpPr>
        <p:spPr>
          <a:xfrm>
            <a:off x="10681498" y="154642"/>
            <a:ext cx="1404994" cy="1154723"/>
          </a:xfrm>
          <a:prstGeom prst="actionButtonHome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>
              <a:noFill/>
            </a:endParaRPr>
          </a:p>
        </p:txBody>
      </p:sp>
      <p:sp>
        <p:nvSpPr>
          <p:cNvPr id="4" name="Zaoblený obdélník 3">
            <a:extLst>
              <a:ext uri="{FF2B5EF4-FFF2-40B4-BE49-F238E27FC236}">
                <a16:creationId xmlns:a16="http://schemas.microsoft.com/office/drawing/2014/main" id="{0FA1B139-BDB2-3D24-799A-F5CF80D23A39}"/>
              </a:ext>
            </a:extLst>
          </p:cNvPr>
          <p:cNvSpPr/>
          <p:nvPr/>
        </p:nvSpPr>
        <p:spPr>
          <a:xfrm>
            <a:off x="196735" y="1082836"/>
            <a:ext cx="7172253" cy="4847317"/>
          </a:xfrm>
          <a:prstGeom prst="roundRect">
            <a:avLst>
              <a:gd name="adj" fmla="val 15686"/>
            </a:avLst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4800" b="1" dirty="0">
              <a:ln>
                <a:solidFill>
                  <a:sysClr val="windowText" lastClr="000000"/>
                </a:solidFill>
              </a:ln>
              <a:solidFill>
                <a:srgbClr val="FFFF00"/>
              </a:solidFill>
              <a:latin typeface="Segoe Print" panose="02000800000000000000" pitchFamily="2" charset="0"/>
              <a:cs typeface="Cavolini" panose="03000502040302020204" pitchFamily="66" charset="0"/>
            </a:endParaRPr>
          </a:p>
        </p:txBody>
      </p:sp>
      <p:pic>
        <p:nvPicPr>
          <p:cNvPr id="4098" name="Picture 2" descr="Josef Čapek | Encyklopedie Prahy 2">
            <a:extLst>
              <a:ext uri="{FF2B5EF4-FFF2-40B4-BE49-F238E27FC236}">
                <a16:creationId xmlns:a16="http://schemas.microsoft.com/office/drawing/2014/main" id="{5A215E39-522D-E979-709E-72B812B8520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39708" y="949099"/>
            <a:ext cx="3644287" cy="5114789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ovéPole 6">
            <a:extLst>
              <a:ext uri="{FF2B5EF4-FFF2-40B4-BE49-F238E27FC236}">
                <a16:creationId xmlns:a16="http://schemas.microsoft.com/office/drawing/2014/main" id="{425938E6-88DC-F8B8-9E0C-C83FCA1A123B}"/>
              </a:ext>
            </a:extLst>
          </p:cNvPr>
          <p:cNvSpPr txBox="1"/>
          <p:nvPr/>
        </p:nvSpPr>
        <p:spPr>
          <a:xfrm>
            <a:off x="298335" y="1743211"/>
            <a:ext cx="6854305" cy="33547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cs-CZ" sz="3600" b="1" dirty="0">
                <a:latin typeface="Segoe Print" panose="02000800000000000000" pitchFamily="2" charset="0"/>
                <a:cs typeface="Cavolini" panose="03000502040302020204" pitchFamily="66" charset="0"/>
              </a:rPr>
              <a:t>Ilustrátorem knihy </a:t>
            </a:r>
            <a:br>
              <a:rPr lang="cs-CZ" sz="3600" b="1" dirty="0">
                <a:latin typeface="Segoe Print" panose="02000800000000000000" pitchFamily="2" charset="0"/>
                <a:cs typeface="Cavolini" panose="03000502040302020204" pitchFamily="66" charset="0"/>
              </a:rPr>
            </a:br>
            <a:r>
              <a:rPr lang="cs-CZ" sz="3600" b="1" dirty="0">
                <a:latin typeface="Segoe Print" panose="02000800000000000000" pitchFamily="2" charset="0"/>
                <a:cs typeface="Cavolini" panose="03000502040302020204" pitchFamily="66" charset="0"/>
              </a:rPr>
              <a:t>je </a:t>
            </a:r>
            <a:r>
              <a:rPr lang="cs-CZ" sz="3600" b="1" dirty="0">
                <a:solidFill>
                  <a:srgbClr val="FF4F8B"/>
                </a:solidFill>
                <a:latin typeface="Segoe Print" panose="02000800000000000000" pitchFamily="2" charset="0"/>
                <a:cs typeface="Cavolini" panose="03000502040302020204" pitchFamily="66" charset="0"/>
              </a:rPr>
              <a:t>Josef</a:t>
            </a:r>
            <a:r>
              <a:rPr lang="cs-CZ" sz="3600" b="1" dirty="0">
                <a:latin typeface="Segoe Print" panose="02000800000000000000" pitchFamily="2" charset="0"/>
                <a:cs typeface="Cavolini" panose="03000502040302020204" pitchFamily="66" charset="0"/>
              </a:rPr>
              <a:t> Čapek, který je také autorem této knihy. </a:t>
            </a:r>
          </a:p>
          <a:p>
            <a:pPr algn="ctr"/>
            <a:r>
              <a:rPr lang="cs-CZ" sz="3600" b="1" dirty="0">
                <a:solidFill>
                  <a:schemeClr val="tx1"/>
                </a:solidFill>
                <a:latin typeface="Segoe Print" panose="02000800000000000000" pitchFamily="2" charset="0"/>
                <a:cs typeface="Cavolini" panose="03000502040302020204" pitchFamily="66" charset="0"/>
              </a:rPr>
              <a:t>Ukázka je z knihy – </a:t>
            </a:r>
            <a:br>
              <a:rPr lang="cs-CZ" sz="3600" b="1" dirty="0">
                <a:solidFill>
                  <a:schemeClr val="tx1"/>
                </a:solidFill>
                <a:latin typeface="Segoe Print" panose="02000800000000000000" pitchFamily="2" charset="0"/>
                <a:cs typeface="Cavolini" panose="03000502040302020204" pitchFamily="66" charset="0"/>
              </a:rPr>
            </a:br>
            <a:r>
              <a:rPr lang="cs-CZ" sz="3600" b="1" dirty="0">
                <a:solidFill>
                  <a:srgbClr val="FFC000"/>
                </a:solidFill>
                <a:latin typeface="Segoe Print" panose="02000800000000000000" pitchFamily="2" charset="0"/>
                <a:cs typeface="Cavolini" panose="03000502040302020204" pitchFamily="66" charset="0"/>
              </a:rPr>
              <a:t>Povídání o pejskovi a kočičce</a:t>
            </a:r>
          </a:p>
          <a:p>
            <a:pPr algn="ctr"/>
            <a:r>
              <a:rPr lang="cs-CZ" sz="3200" b="1" dirty="0">
                <a:solidFill>
                  <a:srgbClr val="FFC000"/>
                </a:solidFill>
                <a:latin typeface="Segoe Print" panose="02000800000000000000" pitchFamily="2" charset="0"/>
                <a:cs typeface="Cavolini" panose="03000502040302020204" pitchFamily="66" charset="0"/>
              </a:rPr>
              <a:t>(Jak si pejsek roztrhl kaťata)</a:t>
            </a:r>
          </a:p>
        </p:txBody>
      </p:sp>
      <p:pic>
        <p:nvPicPr>
          <p:cNvPr id="8" name="Obrázek 7">
            <a:extLst>
              <a:ext uri="{FF2B5EF4-FFF2-40B4-BE49-F238E27FC236}">
                <a16:creationId xmlns:a16="http://schemas.microsoft.com/office/drawing/2014/main" id="{9D052651-AE23-F546-D32F-E2E3DC44675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40927">
            <a:off x="4055976" y="-86369"/>
            <a:ext cx="3117876" cy="2338407"/>
          </a:xfrm>
          <a:prstGeom prst="rect">
            <a:avLst/>
          </a:prstGeom>
          <a:ln>
            <a:noFill/>
          </a:ln>
        </p:spPr>
      </p:pic>
      <p:sp>
        <p:nvSpPr>
          <p:cNvPr id="15" name="TextovéPole 14">
            <a:extLst>
              <a:ext uri="{FF2B5EF4-FFF2-40B4-BE49-F238E27FC236}">
                <a16:creationId xmlns:a16="http://schemas.microsoft.com/office/drawing/2014/main" id="{10ECD31B-A6E3-C163-B6F6-82AC2A95C742}"/>
              </a:ext>
            </a:extLst>
          </p:cNvPr>
          <p:cNvSpPr txBox="1"/>
          <p:nvPr/>
        </p:nvSpPr>
        <p:spPr>
          <a:xfrm>
            <a:off x="7632378" y="6353589"/>
            <a:ext cx="609824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cs-CZ" sz="1200" b="1" dirty="0">
                <a:solidFill>
                  <a:schemeClr val="bg1">
                    <a:lumMod val="50000"/>
                  </a:schemeClr>
                </a:solidFill>
              </a:rPr>
              <a:t>https://encyklopedie.praha2.cz/osobnost/1717-josef-capek</a:t>
            </a:r>
          </a:p>
        </p:txBody>
      </p:sp>
    </p:spTree>
    <p:extLst>
      <p:ext uri="{BB962C8B-B14F-4D97-AF65-F5344CB8AC3E}">
        <p14:creationId xmlns:p14="http://schemas.microsoft.com/office/powerpoint/2010/main" val="230305372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MRM 1 Minute Timer.mp4">
            <a:hlinkClick r:id="" action="ppaction://media"/>
            <a:extLst>
              <a:ext uri="{FF2B5EF4-FFF2-40B4-BE49-F238E27FC236}">
                <a16:creationId xmlns:a16="http://schemas.microsoft.com/office/drawing/2014/main" id="{53027657-5D1E-907F-90F2-A2E0DAA2F1C1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9963298" y="205473"/>
            <a:ext cx="1886388" cy="1061093"/>
          </a:xfrm>
          <a:prstGeom prst="rect">
            <a:avLst/>
          </a:prstGeom>
        </p:spPr>
      </p:pic>
      <p:sp>
        <p:nvSpPr>
          <p:cNvPr id="2" name="Zaoblený obdélník 1">
            <a:extLst>
              <a:ext uri="{FF2B5EF4-FFF2-40B4-BE49-F238E27FC236}">
                <a16:creationId xmlns:a16="http://schemas.microsoft.com/office/drawing/2014/main" id="{74C74E96-6FAB-FA69-83A3-9E254AE2926E}"/>
              </a:ext>
            </a:extLst>
          </p:cNvPr>
          <p:cNvSpPr/>
          <p:nvPr/>
        </p:nvSpPr>
        <p:spPr>
          <a:xfrm>
            <a:off x="196735" y="1869535"/>
            <a:ext cx="6955905" cy="3545745"/>
          </a:xfrm>
          <a:prstGeom prst="roundRect">
            <a:avLst>
              <a:gd name="adj" fmla="val 15686"/>
            </a:avLst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4800" b="1" dirty="0">
              <a:ln>
                <a:solidFill>
                  <a:sysClr val="windowText" lastClr="000000"/>
                </a:solidFill>
              </a:ln>
              <a:solidFill>
                <a:srgbClr val="FFFF00"/>
              </a:solidFill>
              <a:latin typeface="Segoe Print" panose="02000800000000000000" pitchFamily="2" charset="0"/>
              <a:cs typeface="Cavolini" panose="03000502040302020204" pitchFamily="66" charset="0"/>
            </a:endParaRPr>
          </a:p>
        </p:txBody>
      </p:sp>
      <p:pic>
        <p:nvPicPr>
          <p:cNvPr id="6" name="Obrázek 5">
            <a:extLst>
              <a:ext uri="{FF2B5EF4-FFF2-40B4-BE49-F238E27FC236}">
                <a16:creationId xmlns:a16="http://schemas.microsoft.com/office/drawing/2014/main" id="{8D72BC45-FE33-11E4-2A29-8A96CE88A74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7325" y="1345306"/>
            <a:ext cx="2778259" cy="2083694"/>
          </a:xfrm>
          <a:prstGeom prst="rect">
            <a:avLst/>
          </a:prstGeom>
          <a:ln>
            <a:noFill/>
          </a:ln>
        </p:spPr>
      </p:pic>
      <p:sp>
        <p:nvSpPr>
          <p:cNvPr id="10" name="TextovéPole 9">
            <a:extLst>
              <a:ext uri="{FF2B5EF4-FFF2-40B4-BE49-F238E27FC236}">
                <a16:creationId xmlns:a16="http://schemas.microsoft.com/office/drawing/2014/main" id="{68B85697-BA79-CC79-65A8-DB0AC9D91579}"/>
              </a:ext>
            </a:extLst>
          </p:cNvPr>
          <p:cNvSpPr txBox="1"/>
          <p:nvPr/>
        </p:nvSpPr>
        <p:spPr>
          <a:xfrm>
            <a:off x="61067" y="2765243"/>
            <a:ext cx="7410225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cs-CZ" sz="3600" b="1" dirty="0">
                <a:solidFill>
                  <a:schemeClr val="tx1"/>
                </a:solidFill>
                <a:latin typeface="Segoe Print" panose="02000800000000000000" pitchFamily="2" charset="0"/>
                <a:cs typeface="Cavolini" panose="03000502040302020204" pitchFamily="66" charset="0"/>
              </a:rPr>
              <a:t>Uveď jméno</a:t>
            </a:r>
            <a:r>
              <a:rPr lang="cs-CZ" sz="3600" b="1" dirty="0">
                <a:latin typeface="Segoe Print" panose="02000800000000000000" pitchFamily="2" charset="0"/>
                <a:cs typeface="Cavolini" panose="03000502040302020204" pitchFamily="66" charset="0"/>
              </a:rPr>
              <a:t> a </a:t>
            </a:r>
            <a:r>
              <a:rPr lang="cs-CZ" sz="3600" b="1" dirty="0">
                <a:solidFill>
                  <a:schemeClr val="tx1"/>
                </a:solidFill>
                <a:latin typeface="Segoe Print" panose="02000800000000000000" pitchFamily="2" charset="0"/>
                <a:cs typeface="Cavolini" panose="03000502040302020204" pitchFamily="66" charset="0"/>
              </a:rPr>
              <a:t>příjmení  ilustrátora / ilustrátorky tohoto obrázku. </a:t>
            </a:r>
          </a:p>
        </p:txBody>
      </p:sp>
      <p:pic>
        <p:nvPicPr>
          <p:cNvPr id="5122" name="Picture 2" descr="Manko! Rumcajsi! Cipísku! - Malé radosti">
            <a:extLst>
              <a:ext uri="{FF2B5EF4-FFF2-40B4-BE49-F238E27FC236}">
                <a16:creationId xmlns:a16="http://schemas.microsoft.com/office/drawing/2014/main" id="{F5F98C7E-7C9C-8B65-9257-F2C723CACA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4825" y="1699503"/>
            <a:ext cx="4184861" cy="3885806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ovéPole 12">
            <a:extLst>
              <a:ext uri="{FF2B5EF4-FFF2-40B4-BE49-F238E27FC236}">
                <a16:creationId xmlns:a16="http://schemas.microsoft.com/office/drawing/2014/main" id="{76CE5076-2EF7-E0F2-F6F7-FF224C502C66}"/>
              </a:ext>
            </a:extLst>
          </p:cNvPr>
          <p:cNvSpPr txBox="1"/>
          <p:nvPr/>
        </p:nvSpPr>
        <p:spPr>
          <a:xfrm>
            <a:off x="7906871" y="5821530"/>
            <a:ext cx="3942815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cs-CZ" sz="600" dirty="0">
                <a:solidFill>
                  <a:schemeClr val="bg1">
                    <a:lumMod val="50000"/>
                  </a:schemeClr>
                </a:solidFill>
              </a:rPr>
              <a:t>https://</a:t>
            </a:r>
            <a:r>
              <a:rPr lang="cs-CZ" sz="600" dirty="0" err="1">
                <a:solidFill>
                  <a:schemeClr val="bg1">
                    <a:lumMod val="50000"/>
                  </a:schemeClr>
                </a:solidFill>
              </a:rPr>
              <a:t>www.google.com</a:t>
            </a:r>
            <a:r>
              <a:rPr lang="cs-CZ" sz="600" dirty="0">
                <a:solidFill>
                  <a:schemeClr val="bg1">
                    <a:lumMod val="50000"/>
                  </a:schemeClr>
                </a:solidFill>
              </a:rPr>
              <a:t>/</a:t>
            </a:r>
            <a:r>
              <a:rPr lang="cs-CZ" sz="600" dirty="0" err="1">
                <a:solidFill>
                  <a:schemeClr val="bg1">
                    <a:lumMod val="50000"/>
                  </a:schemeClr>
                </a:solidFill>
              </a:rPr>
              <a:t>search?q</a:t>
            </a:r>
            <a:r>
              <a:rPr lang="cs-CZ" sz="600" dirty="0">
                <a:solidFill>
                  <a:schemeClr val="bg1">
                    <a:lumMod val="50000"/>
                  </a:schemeClr>
                </a:solidFill>
              </a:rPr>
              <a:t>=rumcajs+manka+a+cip%C3%ADsek&amp;client=</a:t>
            </a:r>
            <a:r>
              <a:rPr lang="cs-CZ" sz="600" dirty="0" err="1">
                <a:solidFill>
                  <a:schemeClr val="bg1">
                    <a:lumMod val="50000"/>
                  </a:schemeClr>
                </a:solidFill>
              </a:rPr>
              <a:t>safari&amp;hl</a:t>
            </a:r>
            <a:r>
              <a:rPr lang="cs-CZ" sz="600" dirty="0">
                <a:solidFill>
                  <a:schemeClr val="bg1">
                    <a:lumMod val="50000"/>
                  </a:schemeClr>
                </a:solidFill>
              </a:rPr>
              <a:t>=</a:t>
            </a:r>
            <a:r>
              <a:rPr lang="cs-CZ" sz="600" dirty="0" err="1">
                <a:solidFill>
                  <a:schemeClr val="bg1">
                    <a:lumMod val="50000"/>
                  </a:schemeClr>
                </a:solidFill>
              </a:rPr>
              <a:t>cs&amp;biw</a:t>
            </a:r>
            <a:r>
              <a:rPr lang="cs-CZ" sz="600" dirty="0">
                <a:solidFill>
                  <a:schemeClr val="bg1">
                    <a:lumMod val="50000"/>
                  </a:schemeClr>
                </a:solidFill>
              </a:rPr>
              <a:t>=1440&amp;bih=820&amp;sxsrf=AJOqlzXosZel0ZZnYQC2Z3KThcyCIMAFWg%3A1676485766528&amp;ei=hiTtY9XMH_GL9u8P79GqsAE&amp;oq=</a:t>
            </a:r>
            <a:r>
              <a:rPr lang="cs-CZ" sz="600" dirty="0" err="1">
                <a:solidFill>
                  <a:schemeClr val="bg1">
                    <a:lumMod val="50000"/>
                  </a:schemeClr>
                </a:solidFill>
              </a:rPr>
              <a:t>rumcaj+manka&amp;gs_lcp</a:t>
            </a:r>
            <a:r>
              <a:rPr lang="cs-CZ" sz="600" dirty="0">
                <a:solidFill>
                  <a:schemeClr val="bg1">
                    <a:lumMod val="50000"/>
                  </a:schemeClr>
                </a:solidFill>
              </a:rPr>
              <a:t>=Cgxnd3Mtd2l6LXNlcnAQARgAMgcIABANEIAEMgcIABANEIAEMgoILhANEIAEENQCMgYIABAWEB4yCwgAEBYQHhDxBBAKMggIABAFEB4QDTILCAAQCBAeEA0Q8QQyCwgAEAgQHhANEPEEMgsIABAIEB4QDRDxBDIICAAQCBAeEA06BAgjECc6BAguEEM6BAgAEEM6CwgAEIAEELEDEIMBOgUIABCABDoOCC4QgAQQsQMQgwEQ1AI6CAgAEIAEELEDOgoIABCxAxCDARBDOggILhCxAxCDAToLCC4QgAQQxwEQrwE6CwguEIAEELEDEIMBOgQIABADOgUILhCABDoICC4QgAQQsQM6CAguENQCEIAEOgoILhANENQCEIAEOgcILhANEIAEOgkIABAWEB4Q8QRKBAhBGABKBAhGGABQAFjoEWDZGmgAcAF4AIABjgGIAdsIkgEDOS4zmAEAoAEBwAEB&amp;sclient=</a:t>
            </a:r>
            <a:r>
              <a:rPr lang="cs-CZ" sz="600" dirty="0" err="1">
                <a:solidFill>
                  <a:schemeClr val="bg1">
                    <a:lumMod val="50000"/>
                  </a:schemeClr>
                </a:solidFill>
              </a:rPr>
              <a:t>gws-wiz-serp</a:t>
            </a:r>
            <a:endParaRPr lang="cs-CZ" sz="600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3114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505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lačítko akce: Domů 2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id="{6A197634-3A8A-407A-B899-A82DD7F7E6DC}"/>
              </a:ext>
            </a:extLst>
          </p:cNvPr>
          <p:cNvSpPr/>
          <p:nvPr/>
        </p:nvSpPr>
        <p:spPr>
          <a:xfrm>
            <a:off x="10681498" y="154642"/>
            <a:ext cx="1404994" cy="1154723"/>
          </a:xfrm>
          <a:prstGeom prst="actionButtonHome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>
              <a:noFill/>
            </a:endParaRPr>
          </a:p>
        </p:txBody>
      </p:sp>
      <p:sp>
        <p:nvSpPr>
          <p:cNvPr id="5" name="Zaoblený obdélník 4">
            <a:extLst>
              <a:ext uri="{FF2B5EF4-FFF2-40B4-BE49-F238E27FC236}">
                <a16:creationId xmlns:a16="http://schemas.microsoft.com/office/drawing/2014/main" id="{E5F3140F-349B-FE9D-0545-800106CC58EA}"/>
              </a:ext>
            </a:extLst>
          </p:cNvPr>
          <p:cNvSpPr/>
          <p:nvPr/>
        </p:nvSpPr>
        <p:spPr>
          <a:xfrm>
            <a:off x="196735" y="1869535"/>
            <a:ext cx="6955905" cy="3545745"/>
          </a:xfrm>
          <a:prstGeom prst="roundRect">
            <a:avLst>
              <a:gd name="adj" fmla="val 15686"/>
            </a:avLst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4800" b="1" dirty="0">
              <a:ln>
                <a:solidFill>
                  <a:sysClr val="windowText" lastClr="000000"/>
                </a:solidFill>
              </a:ln>
              <a:solidFill>
                <a:srgbClr val="FFFF00"/>
              </a:solidFill>
              <a:latin typeface="Segoe Print" panose="02000800000000000000" pitchFamily="2" charset="0"/>
              <a:cs typeface="Cavolini" panose="03000502040302020204" pitchFamily="66" charset="0"/>
            </a:endParaRPr>
          </a:p>
        </p:txBody>
      </p:sp>
      <p:pic>
        <p:nvPicPr>
          <p:cNvPr id="7" name="Obrázek 6">
            <a:extLst>
              <a:ext uri="{FF2B5EF4-FFF2-40B4-BE49-F238E27FC236}">
                <a16:creationId xmlns:a16="http://schemas.microsoft.com/office/drawing/2014/main" id="{1F0B1F7E-43A7-6382-929F-C8D74CC8554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7325" y="1345306"/>
            <a:ext cx="2778259" cy="2083694"/>
          </a:xfrm>
          <a:prstGeom prst="rect">
            <a:avLst/>
          </a:prstGeom>
          <a:ln>
            <a:noFill/>
          </a:ln>
        </p:spPr>
      </p:pic>
      <p:sp>
        <p:nvSpPr>
          <p:cNvPr id="8" name="TextovéPole 7">
            <a:extLst>
              <a:ext uri="{FF2B5EF4-FFF2-40B4-BE49-F238E27FC236}">
                <a16:creationId xmlns:a16="http://schemas.microsoft.com/office/drawing/2014/main" id="{E7BCAFA8-F4EF-BB3C-6E44-22A57398B33A}"/>
              </a:ext>
            </a:extLst>
          </p:cNvPr>
          <p:cNvSpPr txBox="1"/>
          <p:nvPr/>
        </p:nvSpPr>
        <p:spPr>
          <a:xfrm>
            <a:off x="247534" y="2274838"/>
            <a:ext cx="6854305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cs-CZ" sz="3600" b="1" dirty="0">
                <a:latin typeface="Segoe Print" panose="02000800000000000000" pitchFamily="2" charset="0"/>
                <a:cs typeface="Cavolini" panose="03000502040302020204" pitchFamily="66" charset="0"/>
              </a:rPr>
              <a:t>Ilustrátorem knihy </a:t>
            </a:r>
            <a:br>
              <a:rPr lang="cs-CZ" sz="3600" b="1" dirty="0">
                <a:latin typeface="Segoe Print" panose="02000800000000000000" pitchFamily="2" charset="0"/>
                <a:cs typeface="Cavolini" panose="03000502040302020204" pitchFamily="66" charset="0"/>
              </a:rPr>
            </a:br>
            <a:r>
              <a:rPr lang="cs-CZ" sz="3600" b="1" dirty="0">
                <a:latin typeface="Segoe Print" panose="02000800000000000000" pitchFamily="2" charset="0"/>
                <a:cs typeface="Cavolini" panose="03000502040302020204" pitchFamily="66" charset="0"/>
              </a:rPr>
              <a:t>je Radek Pilař.</a:t>
            </a:r>
          </a:p>
          <a:p>
            <a:pPr algn="ctr"/>
            <a:r>
              <a:rPr lang="cs-CZ" sz="3600" b="1" dirty="0">
                <a:solidFill>
                  <a:schemeClr val="tx1"/>
                </a:solidFill>
                <a:latin typeface="Segoe Print" panose="02000800000000000000" pitchFamily="2" charset="0"/>
                <a:cs typeface="Cavolini" panose="03000502040302020204" pitchFamily="66" charset="0"/>
              </a:rPr>
              <a:t>Ukázka je z knihy – </a:t>
            </a:r>
            <a:br>
              <a:rPr lang="cs-CZ" sz="3600" b="1" dirty="0">
                <a:solidFill>
                  <a:schemeClr val="tx1"/>
                </a:solidFill>
                <a:latin typeface="Segoe Print" panose="02000800000000000000" pitchFamily="2" charset="0"/>
                <a:cs typeface="Cavolini" panose="03000502040302020204" pitchFamily="66" charset="0"/>
              </a:rPr>
            </a:br>
            <a:r>
              <a:rPr lang="cs-CZ" sz="3600" b="1" dirty="0">
                <a:solidFill>
                  <a:srgbClr val="FFC000"/>
                </a:solidFill>
                <a:latin typeface="Segoe Print" panose="02000800000000000000" pitchFamily="2" charset="0"/>
                <a:cs typeface="Cavolini" panose="03000502040302020204" pitchFamily="66" charset="0"/>
              </a:rPr>
              <a:t>Rumcajs, Manka a Cipísek</a:t>
            </a:r>
            <a:endParaRPr lang="cs-CZ" sz="3200" b="1" dirty="0">
              <a:solidFill>
                <a:srgbClr val="FFC000"/>
              </a:solidFill>
              <a:latin typeface="Segoe Print" panose="02000800000000000000" pitchFamily="2" charset="0"/>
              <a:cs typeface="Cavolini" panose="03000502040302020204" pitchFamily="66" charset="0"/>
            </a:endParaRPr>
          </a:p>
        </p:txBody>
      </p:sp>
      <p:pic>
        <p:nvPicPr>
          <p:cNvPr id="6146" name="Picture 2" descr="Radek Pilař | ČSFD.cz">
            <a:extLst>
              <a:ext uri="{FF2B5EF4-FFF2-40B4-BE49-F238E27FC236}">
                <a16:creationId xmlns:a16="http://schemas.microsoft.com/office/drawing/2014/main" id="{46CC0960-4662-6367-95FD-1500C9DBDF7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5584" y="1185511"/>
            <a:ext cx="3588544" cy="4486977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ovéPole 9">
            <a:extLst>
              <a:ext uri="{FF2B5EF4-FFF2-40B4-BE49-F238E27FC236}">
                <a16:creationId xmlns:a16="http://schemas.microsoft.com/office/drawing/2014/main" id="{A8715CE1-FA28-3443-0A0C-C48C2F1E068E}"/>
              </a:ext>
            </a:extLst>
          </p:cNvPr>
          <p:cNvSpPr txBox="1"/>
          <p:nvPr/>
        </p:nvSpPr>
        <p:spPr>
          <a:xfrm>
            <a:off x="8185008" y="5781464"/>
            <a:ext cx="6098240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cs-CZ" sz="900" dirty="0">
                <a:solidFill>
                  <a:schemeClr val="bg1">
                    <a:lumMod val="50000"/>
                  </a:schemeClr>
                </a:solidFill>
              </a:rPr>
              <a:t>https://</a:t>
            </a:r>
            <a:r>
              <a:rPr lang="cs-CZ" sz="900" dirty="0" err="1">
                <a:solidFill>
                  <a:schemeClr val="bg1">
                    <a:lumMod val="50000"/>
                  </a:schemeClr>
                </a:solidFill>
              </a:rPr>
              <a:t>www.csfd.cz</a:t>
            </a:r>
            <a:r>
              <a:rPr lang="cs-CZ" sz="900" dirty="0">
                <a:solidFill>
                  <a:schemeClr val="bg1">
                    <a:lumMod val="50000"/>
                  </a:schemeClr>
                </a:solidFill>
              </a:rPr>
              <a:t>/</a:t>
            </a:r>
            <a:r>
              <a:rPr lang="cs-CZ" sz="900" dirty="0" err="1">
                <a:solidFill>
                  <a:schemeClr val="bg1">
                    <a:lumMod val="50000"/>
                  </a:schemeClr>
                </a:solidFill>
              </a:rPr>
              <a:t>tvurce</a:t>
            </a:r>
            <a:r>
              <a:rPr lang="cs-CZ" sz="900" dirty="0">
                <a:solidFill>
                  <a:schemeClr val="bg1">
                    <a:lumMod val="50000"/>
                  </a:schemeClr>
                </a:solidFill>
              </a:rPr>
              <a:t>/67135-radek-pilar/</a:t>
            </a:r>
            <a:r>
              <a:rPr lang="cs-CZ" sz="900" dirty="0" err="1">
                <a:solidFill>
                  <a:schemeClr val="bg1">
                    <a:lumMod val="50000"/>
                  </a:schemeClr>
                </a:solidFill>
              </a:rPr>
              <a:t>prehled</a:t>
            </a:r>
            <a:r>
              <a:rPr lang="cs-CZ" sz="900" dirty="0">
                <a:solidFill>
                  <a:schemeClr val="bg1">
                    <a:lumMod val="50000"/>
                  </a:schemeClr>
                </a:solidFill>
              </a:rPr>
              <a:t>/</a:t>
            </a:r>
          </a:p>
        </p:txBody>
      </p:sp>
      <p:pic>
        <p:nvPicPr>
          <p:cNvPr id="6148" name="Picture 4" descr="Licence Radka Pilaře">
            <a:extLst>
              <a:ext uri="{FF2B5EF4-FFF2-40B4-BE49-F238E27FC236}">
                <a16:creationId xmlns:a16="http://schemas.microsoft.com/office/drawing/2014/main" id="{D4A66CB4-4455-4645-DDF2-0C68BC6B317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33908" y="794032"/>
            <a:ext cx="4902200" cy="4902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Obrázek 10">
            <a:extLst>
              <a:ext uri="{FF2B5EF4-FFF2-40B4-BE49-F238E27FC236}">
                <a16:creationId xmlns:a16="http://schemas.microsoft.com/office/drawing/2014/main" id="{713C129F-CC82-5BC1-93B0-3A2DEE13F005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345" y="1488885"/>
            <a:ext cx="6057940" cy="3965463"/>
          </a:xfrm>
          <a:prstGeom prst="rect">
            <a:avLst/>
          </a:prstGeom>
        </p:spPr>
      </p:pic>
      <p:sp>
        <p:nvSpPr>
          <p:cNvPr id="12" name="TextovéPole 11">
            <a:extLst>
              <a:ext uri="{FF2B5EF4-FFF2-40B4-BE49-F238E27FC236}">
                <a16:creationId xmlns:a16="http://schemas.microsoft.com/office/drawing/2014/main" id="{9511950C-9DF6-7EBF-003A-9FF462DF2D9A}"/>
              </a:ext>
            </a:extLst>
          </p:cNvPr>
          <p:cNvSpPr txBox="1"/>
          <p:nvPr/>
        </p:nvSpPr>
        <p:spPr>
          <a:xfrm>
            <a:off x="1172336" y="3033970"/>
            <a:ext cx="4015957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cs-CZ" sz="2800" b="1" dirty="0">
                <a:ln>
                  <a:solidFill>
                    <a:schemeClr val="tx1"/>
                  </a:solidFill>
                </a:ln>
                <a:latin typeface="Segoe Print" panose="02000800000000000000" pitchFamily="2" charset="0"/>
                <a:cs typeface="Cavolini" panose="03000502040302020204" pitchFamily="66" charset="0"/>
              </a:rPr>
              <a:t>VEČERNÍČEK  </a:t>
            </a:r>
            <a:r>
              <a:rPr lang="cs-CZ" b="1" dirty="0">
                <a:latin typeface="Segoe Print" panose="02000800000000000000" pitchFamily="2" charset="0"/>
              </a:rPr>
              <a:t>AUTOREM POSTAVIČKY JE  </a:t>
            </a:r>
            <a:r>
              <a:rPr lang="cs-CZ" b="1" u="sng" dirty="0">
                <a:latin typeface="Segoe Print" panose="02000800000000000000" pitchFamily="2" charset="0"/>
                <a:hlinkClick r:id="rId8" tooltip="Radek Pilař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RADEK PILAŘ</a:t>
            </a:r>
            <a:endParaRPr lang="cs-CZ" sz="2800" b="1" u="sng" dirty="0">
              <a:ln>
                <a:solidFill>
                  <a:schemeClr val="tx1"/>
                </a:solidFill>
              </a:ln>
              <a:latin typeface="Segoe Print" panose="02000800000000000000" pitchFamily="2" charset="0"/>
              <a:cs typeface="Cavolini" panose="0300050204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29925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MRM 1 Minute Timer.mp4">
            <a:hlinkClick r:id="" action="ppaction://media"/>
            <a:extLst>
              <a:ext uri="{FF2B5EF4-FFF2-40B4-BE49-F238E27FC236}">
                <a16:creationId xmlns:a16="http://schemas.microsoft.com/office/drawing/2014/main" id="{E0DDC0A9-9D6B-FBD3-5FA4-ADD1E8620771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9963298" y="205473"/>
            <a:ext cx="1886388" cy="1061093"/>
          </a:xfrm>
          <a:prstGeom prst="rect">
            <a:avLst/>
          </a:prstGeom>
        </p:spPr>
      </p:pic>
      <p:sp>
        <p:nvSpPr>
          <p:cNvPr id="2" name="Zaoblený obdélník 1">
            <a:extLst>
              <a:ext uri="{FF2B5EF4-FFF2-40B4-BE49-F238E27FC236}">
                <a16:creationId xmlns:a16="http://schemas.microsoft.com/office/drawing/2014/main" id="{89F8727B-D24B-6B5F-FC02-F7AB23A02416}"/>
              </a:ext>
            </a:extLst>
          </p:cNvPr>
          <p:cNvSpPr/>
          <p:nvPr/>
        </p:nvSpPr>
        <p:spPr>
          <a:xfrm>
            <a:off x="514590" y="1467000"/>
            <a:ext cx="6150667" cy="3923999"/>
          </a:xfrm>
          <a:prstGeom prst="roundRect">
            <a:avLst>
              <a:gd name="adj" fmla="val 15686"/>
            </a:avLst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4000" b="1" dirty="0">
              <a:solidFill>
                <a:schemeClr val="tx1"/>
              </a:solidFill>
              <a:latin typeface="Segoe Print" panose="02000800000000000000" pitchFamily="2" charset="0"/>
              <a:cs typeface="Cavolini" panose="03000502040302020204" pitchFamily="66" charset="0"/>
            </a:endParaRPr>
          </a:p>
        </p:txBody>
      </p:sp>
      <p:sp>
        <p:nvSpPr>
          <p:cNvPr id="8" name="TextovéPole 7">
            <a:extLst>
              <a:ext uri="{FF2B5EF4-FFF2-40B4-BE49-F238E27FC236}">
                <a16:creationId xmlns:a16="http://schemas.microsoft.com/office/drawing/2014/main" id="{DCAA462B-2877-C0D3-4D96-ADF930337BE7}"/>
              </a:ext>
            </a:extLst>
          </p:cNvPr>
          <p:cNvSpPr txBox="1"/>
          <p:nvPr/>
        </p:nvSpPr>
        <p:spPr>
          <a:xfrm>
            <a:off x="342314" y="1543792"/>
            <a:ext cx="6322943" cy="38472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endParaRPr lang="cs-CZ" sz="2800" b="1" dirty="0">
              <a:ln>
                <a:solidFill>
                  <a:schemeClr val="tx1"/>
                </a:solidFill>
              </a:ln>
              <a:solidFill>
                <a:srgbClr val="FF9623"/>
              </a:solidFill>
              <a:latin typeface="Segoe Print" panose="02000800000000000000" pitchFamily="2" charset="0"/>
              <a:cs typeface="Cavolini" panose="03000502040302020204" pitchFamily="66" charset="0"/>
            </a:endParaRPr>
          </a:p>
          <a:p>
            <a:pPr algn="ctr">
              <a:tabLst>
                <a:tab pos="4748213" algn="l"/>
              </a:tabLst>
            </a:pPr>
            <a:r>
              <a:rPr lang="cs-CZ" sz="3200" b="1" u="sng" dirty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  <a:latin typeface="Segoe Print" panose="02000800000000000000" pitchFamily="2" charset="0"/>
                <a:cs typeface="Cavolini" panose="03000502040302020204" pitchFamily="66" charset="0"/>
              </a:rPr>
              <a:t>POZNEJ SPISOVATELE.</a:t>
            </a:r>
            <a:endParaRPr lang="cs-CZ" sz="3600" b="1" u="sng" dirty="0">
              <a:solidFill>
                <a:schemeClr val="tx1"/>
              </a:solidFill>
              <a:latin typeface="Segoe Print" panose="02000800000000000000" pitchFamily="2" charset="0"/>
              <a:cs typeface="Cavolini" panose="03000502040302020204" pitchFamily="66" charset="0"/>
            </a:endParaRPr>
          </a:p>
          <a:p>
            <a:pPr algn="ctr"/>
            <a:endParaRPr lang="cs-CZ" sz="2800" b="1" dirty="0">
              <a:ln>
                <a:solidFill>
                  <a:schemeClr val="tx1"/>
                </a:solidFill>
              </a:ln>
              <a:solidFill>
                <a:srgbClr val="FF9623"/>
              </a:solidFill>
              <a:latin typeface="Segoe Print" panose="02000800000000000000" pitchFamily="2" charset="0"/>
              <a:cs typeface="Cavolini" panose="03000502040302020204" pitchFamily="66" charset="0"/>
            </a:endParaRPr>
          </a:p>
          <a:p>
            <a:pPr algn="ctr"/>
            <a:r>
              <a:rPr lang="cs-CZ" sz="2800" b="1" dirty="0">
                <a:ln>
                  <a:solidFill>
                    <a:schemeClr val="tx1"/>
                  </a:solidFill>
                </a:ln>
                <a:solidFill>
                  <a:srgbClr val="FF9623"/>
                </a:solidFill>
                <a:latin typeface="Segoe Print" panose="02000800000000000000" pitchFamily="2" charset="0"/>
                <a:cs typeface="Cavolini" panose="03000502040302020204" pitchFamily="66" charset="0"/>
              </a:rPr>
              <a:t>NAPSAL JSEM KNIHU</a:t>
            </a:r>
          </a:p>
          <a:p>
            <a:pPr algn="ctr"/>
            <a:r>
              <a:rPr lang="cs-CZ" sz="3200" b="1" dirty="0">
                <a:solidFill>
                  <a:srgbClr val="FF9623"/>
                </a:solidFill>
                <a:latin typeface="Segoe Print" panose="02000800000000000000" pitchFamily="2" charset="0"/>
                <a:cs typeface="Cavolini" panose="03000502040302020204" pitchFamily="66" charset="0"/>
              </a:rPr>
              <a:t> HONZÍKOVA CESTA NEBO O LETADÉLKU KÁNĚTI </a:t>
            </a:r>
            <a:br>
              <a:rPr lang="cs-CZ" sz="3200" b="1" dirty="0">
                <a:solidFill>
                  <a:srgbClr val="FF9623"/>
                </a:solidFill>
                <a:latin typeface="Segoe Print" panose="02000800000000000000" pitchFamily="2" charset="0"/>
                <a:cs typeface="Cavolini" panose="03000502040302020204" pitchFamily="66" charset="0"/>
              </a:rPr>
            </a:br>
            <a:r>
              <a:rPr lang="cs-CZ" sz="3200" b="1" dirty="0">
                <a:solidFill>
                  <a:srgbClr val="FF9623"/>
                </a:solidFill>
                <a:latin typeface="Segoe Print" panose="02000800000000000000" pitchFamily="2" charset="0"/>
                <a:cs typeface="Cavolini" panose="03000502040302020204" pitchFamily="66" charset="0"/>
              </a:rPr>
              <a:t>A MNOHO DALŠÍCH. </a:t>
            </a:r>
          </a:p>
          <a:p>
            <a:pPr algn="ctr"/>
            <a:endParaRPr lang="cs-CZ" sz="3200" b="1" dirty="0">
              <a:solidFill>
                <a:srgbClr val="FF9623"/>
              </a:solidFill>
              <a:latin typeface="Segoe Print" panose="02000800000000000000" pitchFamily="2" charset="0"/>
              <a:cs typeface="Cavolini" panose="03000502040302020204" pitchFamily="66" charset="0"/>
            </a:endParaRPr>
          </a:p>
        </p:txBody>
      </p:sp>
      <p:pic>
        <p:nvPicPr>
          <p:cNvPr id="7170" name="Picture 2" descr="Honzíkova cesta - Bohumil Říha | Databáze knih">
            <a:extLst>
              <a:ext uri="{FF2B5EF4-FFF2-40B4-BE49-F238E27FC236}">
                <a16:creationId xmlns:a16="http://schemas.microsoft.com/office/drawing/2014/main" id="{4EE1D8A0-FF69-8879-7933-86FC70DBD68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73060" y="736020"/>
            <a:ext cx="2491223" cy="3558890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ovéPole 9">
            <a:extLst>
              <a:ext uri="{FF2B5EF4-FFF2-40B4-BE49-F238E27FC236}">
                <a16:creationId xmlns:a16="http://schemas.microsoft.com/office/drawing/2014/main" id="{86956D45-F58C-987F-A24A-A5D26E22DC7F}"/>
              </a:ext>
            </a:extLst>
          </p:cNvPr>
          <p:cNvSpPr txBox="1"/>
          <p:nvPr/>
        </p:nvSpPr>
        <p:spPr>
          <a:xfrm>
            <a:off x="8801686" y="6521722"/>
            <a:ext cx="6096000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cs-CZ" sz="1050" dirty="0">
                <a:solidFill>
                  <a:schemeClr val="bg2"/>
                </a:solidFill>
              </a:rPr>
              <a:t>https://</a:t>
            </a:r>
            <a:r>
              <a:rPr lang="cs-CZ" sz="1050" dirty="0" err="1">
                <a:solidFill>
                  <a:schemeClr val="bg2"/>
                </a:solidFill>
              </a:rPr>
              <a:t>www.databazeknih.cz</a:t>
            </a:r>
            <a:r>
              <a:rPr lang="cs-CZ" sz="1050" dirty="0">
                <a:solidFill>
                  <a:schemeClr val="bg2"/>
                </a:solidFill>
              </a:rPr>
              <a:t>/knihy/honzikova-cesta-9458</a:t>
            </a:r>
          </a:p>
        </p:txBody>
      </p:sp>
      <p:sp>
        <p:nvSpPr>
          <p:cNvPr id="11" name="Obdélník 10">
            <a:extLst>
              <a:ext uri="{FF2B5EF4-FFF2-40B4-BE49-F238E27FC236}">
                <a16:creationId xmlns:a16="http://schemas.microsoft.com/office/drawing/2014/main" id="{2B400A1E-3C34-465F-69E6-B10EE6318E8E}"/>
              </a:ext>
            </a:extLst>
          </p:cNvPr>
          <p:cNvSpPr/>
          <p:nvPr/>
        </p:nvSpPr>
        <p:spPr>
          <a:xfrm>
            <a:off x="7942573" y="3823855"/>
            <a:ext cx="752195" cy="23552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pic>
        <p:nvPicPr>
          <p:cNvPr id="7172" name="Picture 4" descr="O letadélku Káněti - Bohumil Říha,Václav Postránecký | Knihy Dobrovský">
            <a:extLst>
              <a:ext uri="{FF2B5EF4-FFF2-40B4-BE49-F238E27FC236}">
                <a16:creationId xmlns:a16="http://schemas.microsoft.com/office/drawing/2014/main" id="{614D1D37-6E17-3DD3-1618-74F56501A50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78117" y="3064894"/>
            <a:ext cx="2275338" cy="32352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Obdélník 11">
            <a:extLst>
              <a:ext uri="{FF2B5EF4-FFF2-40B4-BE49-F238E27FC236}">
                <a16:creationId xmlns:a16="http://schemas.microsoft.com/office/drawing/2014/main" id="{D5D750B4-7A85-9075-66A1-14E75BDCD5EE}"/>
              </a:ext>
            </a:extLst>
          </p:cNvPr>
          <p:cNvSpPr/>
          <p:nvPr/>
        </p:nvSpPr>
        <p:spPr>
          <a:xfrm>
            <a:off x="10380972" y="4509335"/>
            <a:ext cx="1021318" cy="270483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8" name="TextovéPole 17">
            <a:extLst>
              <a:ext uri="{FF2B5EF4-FFF2-40B4-BE49-F238E27FC236}">
                <a16:creationId xmlns:a16="http://schemas.microsoft.com/office/drawing/2014/main" id="{60535FB3-6747-BE1F-0B66-EFD1D466CA20}"/>
              </a:ext>
            </a:extLst>
          </p:cNvPr>
          <p:cNvSpPr txBox="1"/>
          <p:nvPr/>
        </p:nvSpPr>
        <p:spPr>
          <a:xfrm flipV="1">
            <a:off x="7474842" y="6310182"/>
            <a:ext cx="4724400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cs-CZ" sz="400" dirty="0">
                <a:solidFill>
                  <a:schemeClr val="bg2"/>
                </a:solidFill>
              </a:rPr>
              <a:t>https://</a:t>
            </a:r>
            <a:r>
              <a:rPr lang="cs-CZ" sz="400" dirty="0" err="1">
                <a:solidFill>
                  <a:schemeClr val="bg2"/>
                </a:solidFill>
              </a:rPr>
              <a:t>www.google.com</a:t>
            </a:r>
            <a:r>
              <a:rPr lang="cs-CZ" sz="400" dirty="0">
                <a:solidFill>
                  <a:schemeClr val="bg2"/>
                </a:solidFill>
              </a:rPr>
              <a:t>/</a:t>
            </a:r>
            <a:r>
              <a:rPr lang="cs-CZ" sz="400" dirty="0" err="1">
                <a:solidFill>
                  <a:schemeClr val="bg2"/>
                </a:solidFill>
              </a:rPr>
              <a:t>url?sa</a:t>
            </a:r>
            <a:r>
              <a:rPr lang="cs-CZ" sz="400" dirty="0">
                <a:solidFill>
                  <a:schemeClr val="bg2"/>
                </a:solidFill>
              </a:rPr>
              <a:t>=</a:t>
            </a:r>
            <a:r>
              <a:rPr lang="cs-CZ" sz="400" dirty="0" err="1">
                <a:solidFill>
                  <a:schemeClr val="bg2"/>
                </a:solidFill>
              </a:rPr>
              <a:t>i&amp;url</a:t>
            </a:r>
            <a:r>
              <a:rPr lang="cs-CZ" sz="400" dirty="0">
                <a:solidFill>
                  <a:schemeClr val="bg2"/>
                </a:solidFill>
              </a:rPr>
              <a:t>=https%3A%2F%2Fwww.knihydobrovsky.cz%2Fkniha%2Fo-letadelku-kaneti-4366542&amp;psig=AOvVaw3DFUN4t9c86Vcd3UIRl8NB&amp;ust=1676573133389000&amp;source=</a:t>
            </a:r>
            <a:r>
              <a:rPr lang="cs-CZ" sz="400" dirty="0" err="1">
                <a:solidFill>
                  <a:schemeClr val="bg2"/>
                </a:solidFill>
              </a:rPr>
              <a:t>images&amp;cd</a:t>
            </a:r>
            <a:r>
              <a:rPr lang="cs-CZ" sz="400" dirty="0">
                <a:solidFill>
                  <a:schemeClr val="bg2"/>
                </a:solidFill>
              </a:rPr>
              <a:t>=</a:t>
            </a:r>
            <a:r>
              <a:rPr lang="cs-CZ" sz="400" dirty="0" err="1">
                <a:solidFill>
                  <a:schemeClr val="bg2"/>
                </a:solidFill>
              </a:rPr>
              <a:t>vfe&amp;ved</a:t>
            </a:r>
            <a:r>
              <a:rPr lang="cs-CZ" sz="400" dirty="0">
                <a:solidFill>
                  <a:schemeClr val="bg2"/>
                </a:solidFill>
              </a:rPr>
              <a:t>=0CBAQjRxqFwoTCODkx-KXmP0CFQAAAAAdAAAAABAG</a:t>
            </a:r>
          </a:p>
        </p:txBody>
      </p:sp>
      <p:pic>
        <p:nvPicPr>
          <p:cNvPr id="20" name="Obrázek 19">
            <a:extLst>
              <a:ext uri="{FF2B5EF4-FFF2-40B4-BE49-F238E27FC236}">
                <a16:creationId xmlns:a16="http://schemas.microsoft.com/office/drawing/2014/main" id="{06A236A7-4127-5D47-C6CE-3F525208EA6D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34738" y="4644576"/>
            <a:ext cx="2407835" cy="21581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78405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505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lačítko akce: Domů 4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id="{FA44ACE2-1103-7E39-C5CC-43D4C31B4DE7}"/>
              </a:ext>
            </a:extLst>
          </p:cNvPr>
          <p:cNvSpPr/>
          <p:nvPr/>
        </p:nvSpPr>
        <p:spPr>
          <a:xfrm>
            <a:off x="10681498" y="154642"/>
            <a:ext cx="1404994" cy="1154723"/>
          </a:xfrm>
          <a:prstGeom prst="actionButtonHome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>
              <a:noFill/>
            </a:endParaRPr>
          </a:p>
        </p:txBody>
      </p:sp>
      <p:sp>
        <p:nvSpPr>
          <p:cNvPr id="6" name="Zaoblený obdélník 5">
            <a:extLst>
              <a:ext uri="{FF2B5EF4-FFF2-40B4-BE49-F238E27FC236}">
                <a16:creationId xmlns:a16="http://schemas.microsoft.com/office/drawing/2014/main" id="{4C8B743A-12FF-A7D4-F82D-11F89EA39CB3}"/>
              </a:ext>
            </a:extLst>
          </p:cNvPr>
          <p:cNvSpPr/>
          <p:nvPr/>
        </p:nvSpPr>
        <p:spPr>
          <a:xfrm>
            <a:off x="514590" y="1467000"/>
            <a:ext cx="6150667" cy="3923999"/>
          </a:xfrm>
          <a:prstGeom prst="roundRect">
            <a:avLst>
              <a:gd name="adj" fmla="val 15686"/>
            </a:avLst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4000" b="1" dirty="0">
              <a:solidFill>
                <a:schemeClr val="tx1"/>
              </a:solidFill>
              <a:latin typeface="Segoe Print" panose="02000800000000000000" pitchFamily="2" charset="0"/>
              <a:cs typeface="Cavolini" panose="03000502040302020204" pitchFamily="66" charset="0"/>
            </a:endParaRPr>
          </a:p>
        </p:txBody>
      </p:sp>
      <p:sp>
        <p:nvSpPr>
          <p:cNvPr id="7" name="TextovéPole 6">
            <a:extLst>
              <a:ext uri="{FF2B5EF4-FFF2-40B4-BE49-F238E27FC236}">
                <a16:creationId xmlns:a16="http://schemas.microsoft.com/office/drawing/2014/main" id="{990E7D70-EF18-22D6-6E89-8A2829BADF57}"/>
              </a:ext>
            </a:extLst>
          </p:cNvPr>
          <p:cNvSpPr txBox="1"/>
          <p:nvPr/>
        </p:nvSpPr>
        <p:spPr>
          <a:xfrm>
            <a:off x="428451" y="3131167"/>
            <a:ext cx="6490091" cy="18158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cs-CZ" sz="3600" b="1" dirty="0">
                <a:ln>
                  <a:solidFill>
                    <a:schemeClr val="tx1"/>
                  </a:solidFill>
                </a:ln>
                <a:latin typeface="Segoe Print" panose="02000800000000000000" pitchFamily="2" charset="0"/>
                <a:cs typeface="Cavolini" panose="03000502040302020204" pitchFamily="66" charset="0"/>
              </a:rPr>
              <a:t>Spisovatelem je </a:t>
            </a:r>
          </a:p>
          <a:p>
            <a:pPr algn="ctr"/>
            <a:r>
              <a:rPr lang="cs-CZ" sz="3600" b="1" dirty="0">
                <a:ln>
                  <a:solidFill>
                    <a:schemeClr val="tx1"/>
                  </a:solidFill>
                </a:ln>
                <a:solidFill>
                  <a:srgbClr val="FF4F8B"/>
                </a:solidFill>
                <a:latin typeface="Segoe Print" panose="02000800000000000000" pitchFamily="2" charset="0"/>
                <a:cs typeface="Cavolini" panose="03000502040302020204" pitchFamily="66" charset="0"/>
              </a:rPr>
              <a:t>BOHUMIL ŘÍHA</a:t>
            </a:r>
            <a:r>
              <a:rPr lang="cs-CZ" sz="3600" b="1" dirty="0">
                <a:ln>
                  <a:solidFill>
                    <a:schemeClr val="tx1"/>
                  </a:solidFill>
                </a:ln>
                <a:latin typeface="Segoe Print" panose="02000800000000000000" pitchFamily="2" charset="0"/>
                <a:cs typeface="Cavolini" panose="03000502040302020204" pitchFamily="66" charset="0"/>
              </a:rPr>
              <a:t>.</a:t>
            </a:r>
            <a:endParaRPr lang="cs-CZ" sz="4000" b="1" dirty="0">
              <a:latin typeface="Segoe Print" panose="02000800000000000000" pitchFamily="2" charset="0"/>
              <a:cs typeface="Cavolini" panose="03000502040302020204" pitchFamily="66" charset="0"/>
            </a:endParaRPr>
          </a:p>
          <a:p>
            <a:pPr algn="ctr"/>
            <a:endParaRPr lang="cs-CZ" sz="4000" b="1" dirty="0">
              <a:latin typeface="Segoe Print" panose="02000800000000000000" pitchFamily="2" charset="0"/>
              <a:cs typeface="Cavolini" panose="03000502040302020204" pitchFamily="66" charset="0"/>
            </a:endParaRPr>
          </a:p>
        </p:txBody>
      </p:sp>
      <p:pic>
        <p:nvPicPr>
          <p:cNvPr id="8194" name="Picture 2" descr="Bohumil Říha">
            <a:extLst>
              <a:ext uri="{FF2B5EF4-FFF2-40B4-BE49-F238E27FC236}">
                <a16:creationId xmlns:a16="http://schemas.microsoft.com/office/drawing/2014/main" id="{D8BF903B-5247-C863-B34A-8F91E594A3F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04681" y="838660"/>
            <a:ext cx="3579703" cy="5180677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Obrázek 7">
            <a:extLst>
              <a:ext uri="{FF2B5EF4-FFF2-40B4-BE49-F238E27FC236}">
                <a16:creationId xmlns:a16="http://schemas.microsoft.com/office/drawing/2014/main" id="{9E6E0247-F27E-0973-849F-9267146FAF6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372762">
            <a:off x="3937188" y="1328194"/>
            <a:ext cx="2778259" cy="2083694"/>
          </a:xfrm>
          <a:prstGeom prst="rect">
            <a:avLst/>
          </a:prstGeom>
          <a:ln>
            <a:noFill/>
          </a:ln>
        </p:spPr>
      </p:pic>
      <p:sp>
        <p:nvSpPr>
          <p:cNvPr id="10" name="TextovéPole 9">
            <a:extLst>
              <a:ext uri="{FF2B5EF4-FFF2-40B4-BE49-F238E27FC236}">
                <a16:creationId xmlns:a16="http://schemas.microsoft.com/office/drawing/2014/main" id="{D847F563-35DE-8FC3-6B47-88E2B656708A}"/>
              </a:ext>
            </a:extLst>
          </p:cNvPr>
          <p:cNvSpPr txBox="1"/>
          <p:nvPr/>
        </p:nvSpPr>
        <p:spPr>
          <a:xfrm>
            <a:off x="6651046" y="6189920"/>
            <a:ext cx="5403273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cs-CZ" sz="1000" dirty="0">
                <a:solidFill>
                  <a:schemeClr val="bg2"/>
                </a:solidFill>
              </a:rPr>
              <a:t>https://</a:t>
            </a:r>
            <a:r>
              <a:rPr lang="cs-CZ" sz="1000" dirty="0" err="1">
                <a:solidFill>
                  <a:schemeClr val="bg2"/>
                </a:solidFill>
              </a:rPr>
              <a:t>www.google.com</a:t>
            </a:r>
            <a:r>
              <a:rPr lang="cs-CZ" sz="1000" dirty="0">
                <a:solidFill>
                  <a:schemeClr val="bg2"/>
                </a:solidFill>
              </a:rPr>
              <a:t>/</a:t>
            </a:r>
            <a:r>
              <a:rPr lang="cs-CZ" sz="1000" dirty="0" err="1">
                <a:solidFill>
                  <a:schemeClr val="bg2"/>
                </a:solidFill>
              </a:rPr>
              <a:t>url?sa</a:t>
            </a:r>
            <a:r>
              <a:rPr lang="cs-CZ" sz="1000" dirty="0">
                <a:solidFill>
                  <a:schemeClr val="bg2"/>
                </a:solidFill>
              </a:rPr>
              <a:t>=</a:t>
            </a:r>
            <a:r>
              <a:rPr lang="cs-CZ" sz="1000" dirty="0" err="1">
                <a:solidFill>
                  <a:schemeClr val="bg2"/>
                </a:solidFill>
              </a:rPr>
              <a:t>i&amp;url</a:t>
            </a:r>
            <a:r>
              <a:rPr lang="cs-CZ" sz="1000" dirty="0">
                <a:solidFill>
                  <a:schemeClr val="bg2"/>
                </a:solidFill>
              </a:rPr>
              <a:t>=https%3A%2F%2Fwww.abczech.cz%2FBohumil-Riha-P7035397.html&amp;psig=AOvVaw3rn3jUBszlRwKJPwK1i_sA&amp;ust=1676573514396000&amp;source=</a:t>
            </a:r>
            <a:r>
              <a:rPr lang="cs-CZ" sz="1000" dirty="0" err="1">
                <a:solidFill>
                  <a:schemeClr val="bg2"/>
                </a:solidFill>
              </a:rPr>
              <a:t>images&amp;cd</a:t>
            </a:r>
            <a:r>
              <a:rPr lang="cs-CZ" sz="1000" dirty="0">
                <a:solidFill>
                  <a:schemeClr val="bg2"/>
                </a:solidFill>
              </a:rPr>
              <a:t>=</a:t>
            </a:r>
            <a:r>
              <a:rPr lang="cs-CZ" sz="1000" dirty="0" err="1">
                <a:solidFill>
                  <a:schemeClr val="bg2"/>
                </a:solidFill>
              </a:rPr>
              <a:t>vfe&amp;ved</a:t>
            </a:r>
            <a:r>
              <a:rPr lang="cs-CZ" sz="1000" dirty="0">
                <a:solidFill>
                  <a:schemeClr val="bg2"/>
                </a:solidFill>
              </a:rPr>
              <a:t>=0CA8QjRxqFwoTCJiS6ZeZmP0CFQAAAAAdAAAAABAE</a:t>
            </a:r>
          </a:p>
        </p:txBody>
      </p:sp>
    </p:spTree>
    <p:extLst>
      <p:ext uri="{BB962C8B-B14F-4D97-AF65-F5344CB8AC3E}">
        <p14:creationId xmlns:p14="http://schemas.microsoft.com/office/powerpoint/2010/main" val="273675416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MRM 1 Minute Timer.mp4">
            <a:hlinkClick r:id="" action="ppaction://media"/>
            <a:extLst>
              <a:ext uri="{FF2B5EF4-FFF2-40B4-BE49-F238E27FC236}">
                <a16:creationId xmlns:a16="http://schemas.microsoft.com/office/drawing/2014/main" id="{411161B2-B91A-0381-797C-E4470F1BC93D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9963298" y="205473"/>
            <a:ext cx="1886388" cy="1061093"/>
          </a:xfrm>
          <a:prstGeom prst="rect">
            <a:avLst/>
          </a:prstGeom>
        </p:spPr>
      </p:pic>
      <p:sp>
        <p:nvSpPr>
          <p:cNvPr id="5" name="Zaoblený obdélník 4">
            <a:extLst>
              <a:ext uri="{FF2B5EF4-FFF2-40B4-BE49-F238E27FC236}">
                <a16:creationId xmlns:a16="http://schemas.microsoft.com/office/drawing/2014/main" id="{B564DF7D-E153-33BA-A227-369EBD75B85B}"/>
              </a:ext>
            </a:extLst>
          </p:cNvPr>
          <p:cNvSpPr/>
          <p:nvPr/>
        </p:nvSpPr>
        <p:spPr>
          <a:xfrm>
            <a:off x="514590" y="1467000"/>
            <a:ext cx="6150667" cy="3923999"/>
          </a:xfrm>
          <a:prstGeom prst="roundRect">
            <a:avLst>
              <a:gd name="adj" fmla="val 15686"/>
            </a:avLst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4000" b="1" dirty="0">
              <a:solidFill>
                <a:schemeClr val="tx1"/>
              </a:solidFill>
              <a:latin typeface="Segoe Print" panose="02000800000000000000" pitchFamily="2" charset="0"/>
              <a:cs typeface="Cavolini" panose="03000502040302020204" pitchFamily="66" charset="0"/>
            </a:endParaRPr>
          </a:p>
        </p:txBody>
      </p:sp>
      <p:sp>
        <p:nvSpPr>
          <p:cNvPr id="6" name="TextovéPole 5">
            <a:extLst>
              <a:ext uri="{FF2B5EF4-FFF2-40B4-BE49-F238E27FC236}">
                <a16:creationId xmlns:a16="http://schemas.microsoft.com/office/drawing/2014/main" id="{7AFFEA31-5C8C-155B-DF10-EEBF8FCB953E}"/>
              </a:ext>
            </a:extLst>
          </p:cNvPr>
          <p:cNvSpPr txBox="1"/>
          <p:nvPr/>
        </p:nvSpPr>
        <p:spPr>
          <a:xfrm>
            <a:off x="342314" y="1543792"/>
            <a:ext cx="6322943" cy="33547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endParaRPr lang="cs-CZ" sz="2800" b="1" dirty="0">
              <a:ln>
                <a:solidFill>
                  <a:schemeClr val="tx1"/>
                </a:solidFill>
              </a:ln>
              <a:solidFill>
                <a:srgbClr val="FF9623"/>
              </a:solidFill>
              <a:latin typeface="Segoe Print" panose="02000800000000000000" pitchFamily="2" charset="0"/>
              <a:cs typeface="Cavolini" panose="03000502040302020204" pitchFamily="66" charset="0"/>
            </a:endParaRPr>
          </a:p>
          <a:p>
            <a:pPr algn="ctr">
              <a:tabLst>
                <a:tab pos="4748213" algn="l"/>
              </a:tabLst>
            </a:pPr>
            <a:r>
              <a:rPr lang="cs-CZ" sz="3200" b="1" u="sng" dirty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  <a:latin typeface="Segoe Print" panose="02000800000000000000" pitchFamily="2" charset="0"/>
                <a:cs typeface="Cavolini" panose="03000502040302020204" pitchFamily="66" charset="0"/>
              </a:rPr>
              <a:t>POZNEJ SPISOVATELE.</a:t>
            </a:r>
            <a:endParaRPr lang="cs-CZ" sz="3600" b="1" u="sng" dirty="0">
              <a:solidFill>
                <a:schemeClr val="tx1"/>
              </a:solidFill>
              <a:latin typeface="Segoe Print" panose="02000800000000000000" pitchFamily="2" charset="0"/>
              <a:cs typeface="Cavolini" panose="03000502040302020204" pitchFamily="66" charset="0"/>
            </a:endParaRPr>
          </a:p>
          <a:p>
            <a:pPr algn="ctr"/>
            <a:endParaRPr lang="cs-CZ" sz="2800" b="1" dirty="0">
              <a:ln>
                <a:solidFill>
                  <a:schemeClr val="tx1"/>
                </a:solidFill>
              </a:ln>
              <a:solidFill>
                <a:srgbClr val="FF9623"/>
              </a:solidFill>
              <a:latin typeface="Segoe Print" panose="02000800000000000000" pitchFamily="2" charset="0"/>
              <a:cs typeface="Cavolini" panose="03000502040302020204" pitchFamily="66" charset="0"/>
            </a:endParaRPr>
          </a:p>
          <a:p>
            <a:pPr algn="ctr"/>
            <a:r>
              <a:rPr lang="cs-CZ" sz="2800" b="1" dirty="0">
                <a:ln>
                  <a:solidFill>
                    <a:schemeClr val="tx1"/>
                  </a:solidFill>
                </a:ln>
                <a:solidFill>
                  <a:srgbClr val="FF9623"/>
                </a:solidFill>
                <a:latin typeface="Segoe Print" panose="02000800000000000000" pitchFamily="2" charset="0"/>
                <a:cs typeface="Cavolini" panose="03000502040302020204" pitchFamily="66" charset="0"/>
              </a:rPr>
              <a:t>NAPSAL JSEM KNIHU</a:t>
            </a:r>
          </a:p>
          <a:p>
            <a:pPr algn="ctr"/>
            <a:r>
              <a:rPr lang="cs-CZ" sz="3200" b="1" dirty="0">
                <a:solidFill>
                  <a:srgbClr val="FF9623"/>
                </a:solidFill>
                <a:latin typeface="Segoe Print" panose="02000800000000000000" pitchFamily="2" charset="0"/>
                <a:cs typeface="Cavolini" panose="03000502040302020204" pitchFamily="66" charset="0"/>
              </a:rPr>
              <a:t> POVÍDÁNÍ O PEJSKOVI </a:t>
            </a:r>
            <a:br>
              <a:rPr lang="cs-CZ" sz="3200" b="1" dirty="0">
                <a:solidFill>
                  <a:srgbClr val="FF9623"/>
                </a:solidFill>
                <a:latin typeface="Segoe Print" panose="02000800000000000000" pitchFamily="2" charset="0"/>
                <a:cs typeface="Cavolini" panose="03000502040302020204" pitchFamily="66" charset="0"/>
              </a:rPr>
            </a:br>
            <a:r>
              <a:rPr lang="cs-CZ" sz="3200" b="1" dirty="0">
                <a:solidFill>
                  <a:srgbClr val="FF9623"/>
                </a:solidFill>
                <a:latin typeface="Segoe Print" panose="02000800000000000000" pitchFamily="2" charset="0"/>
                <a:cs typeface="Cavolini" panose="03000502040302020204" pitchFamily="66" charset="0"/>
              </a:rPr>
              <a:t>A KOČIČCE.</a:t>
            </a:r>
          </a:p>
          <a:p>
            <a:pPr algn="ctr"/>
            <a:endParaRPr lang="cs-CZ" sz="3200" b="1" dirty="0">
              <a:solidFill>
                <a:srgbClr val="FF9623"/>
              </a:solidFill>
              <a:latin typeface="Segoe Print" panose="02000800000000000000" pitchFamily="2" charset="0"/>
              <a:cs typeface="Cavolini" panose="03000502040302020204" pitchFamily="66" charset="0"/>
            </a:endParaRPr>
          </a:p>
        </p:txBody>
      </p:sp>
      <p:pic>
        <p:nvPicPr>
          <p:cNvPr id="8" name="Obrázek 7">
            <a:extLst>
              <a:ext uri="{FF2B5EF4-FFF2-40B4-BE49-F238E27FC236}">
                <a16:creationId xmlns:a16="http://schemas.microsoft.com/office/drawing/2014/main" id="{4A45B930-BA0D-B145-22B8-2A051A2FF90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34738" y="4644576"/>
            <a:ext cx="2407835" cy="2158165"/>
          </a:xfrm>
          <a:prstGeom prst="rect">
            <a:avLst/>
          </a:prstGeom>
        </p:spPr>
      </p:pic>
      <p:pic>
        <p:nvPicPr>
          <p:cNvPr id="9218" name="Picture 2" descr="Povídání o pejskovi a kočičce | Albatros.cz">
            <a:extLst>
              <a:ext uri="{FF2B5EF4-FFF2-40B4-BE49-F238E27FC236}">
                <a16:creationId xmlns:a16="http://schemas.microsoft.com/office/drawing/2014/main" id="{D21A7467-F3D7-A989-BB2E-E862BF3530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59896" y="1467000"/>
            <a:ext cx="3174344" cy="4178296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Obdélník 8">
            <a:extLst>
              <a:ext uri="{FF2B5EF4-FFF2-40B4-BE49-F238E27FC236}">
                <a16:creationId xmlns:a16="http://schemas.microsoft.com/office/drawing/2014/main" id="{4C443E70-FCF9-F04D-F28E-F4B2F6A5C524}"/>
              </a:ext>
            </a:extLst>
          </p:cNvPr>
          <p:cNvSpPr/>
          <p:nvPr/>
        </p:nvSpPr>
        <p:spPr>
          <a:xfrm>
            <a:off x="9133484" y="4644576"/>
            <a:ext cx="1382116" cy="746423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3" name="TextovéPole 12">
            <a:extLst>
              <a:ext uri="{FF2B5EF4-FFF2-40B4-BE49-F238E27FC236}">
                <a16:creationId xmlns:a16="http://schemas.microsoft.com/office/drawing/2014/main" id="{51181CA1-813C-5803-BD64-48C2B6D5D198}"/>
              </a:ext>
            </a:extLst>
          </p:cNvPr>
          <p:cNvSpPr txBox="1"/>
          <p:nvPr/>
        </p:nvSpPr>
        <p:spPr>
          <a:xfrm>
            <a:off x="8499548" y="6587297"/>
            <a:ext cx="4032104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cs-CZ" sz="400" dirty="0">
                <a:solidFill>
                  <a:schemeClr val="bg2"/>
                </a:solidFill>
              </a:rPr>
              <a:t>https://</a:t>
            </a:r>
            <a:r>
              <a:rPr lang="cs-CZ" sz="400" dirty="0" err="1">
                <a:solidFill>
                  <a:schemeClr val="bg2"/>
                </a:solidFill>
              </a:rPr>
              <a:t>www.google.com</a:t>
            </a:r>
            <a:r>
              <a:rPr lang="cs-CZ" sz="400" dirty="0">
                <a:solidFill>
                  <a:schemeClr val="bg2"/>
                </a:solidFill>
              </a:rPr>
              <a:t>/</a:t>
            </a:r>
            <a:r>
              <a:rPr lang="cs-CZ" sz="400" dirty="0" err="1">
                <a:solidFill>
                  <a:schemeClr val="bg2"/>
                </a:solidFill>
              </a:rPr>
              <a:t>url?sa</a:t>
            </a:r>
            <a:r>
              <a:rPr lang="cs-CZ" sz="400" dirty="0">
                <a:solidFill>
                  <a:schemeClr val="bg2"/>
                </a:solidFill>
              </a:rPr>
              <a:t>=</a:t>
            </a:r>
            <a:r>
              <a:rPr lang="cs-CZ" sz="400" dirty="0" err="1">
                <a:solidFill>
                  <a:schemeClr val="bg2"/>
                </a:solidFill>
              </a:rPr>
              <a:t>i&amp;url</a:t>
            </a:r>
            <a:r>
              <a:rPr lang="cs-CZ" sz="400" dirty="0">
                <a:solidFill>
                  <a:schemeClr val="bg2"/>
                </a:solidFill>
              </a:rPr>
              <a:t>=https%3A%2F%2Fwww.albatros.cz%2Ftituly%2F44454045%2Fpovidani-o-pejskovi-a-kocicce%2F&amp;psig=AOvVaw2XRlWlJSByzU3-k9DjY8GM&amp;ust=1676573733661000&amp;source=</a:t>
            </a:r>
            <a:r>
              <a:rPr lang="cs-CZ" sz="400" dirty="0" err="1">
                <a:solidFill>
                  <a:schemeClr val="bg2"/>
                </a:solidFill>
              </a:rPr>
              <a:t>images&amp;cd</a:t>
            </a:r>
            <a:r>
              <a:rPr lang="cs-CZ" sz="400" dirty="0">
                <a:solidFill>
                  <a:schemeClr val="bg2"/>
                </a:solidFill>
              </a:rPr>
              <a:t>=</a:t>
            </a:r>
            <a:r>
              <a:rPr lang="cs-CZ" sz="400" dirty="0" err="1">
                <a:solidFill>
                  <a:schemeClr val="bg2"/>
                </a:solidFill>
              </a:rPr>
              <a:t>vfe&amp;ved</a:t>
            </a:r>
            <a:r>
              <a:rPr lang="cs-CZ" sz="400" dirty="0">
                <a:solidFill>
                  <a:schemeClr val="bg2"/>
                </a:solidFill>
              </a:rPr>
              <a:t>=0CBAQjRxqFwoTCKCI4oCamP0CFQAAAAAdAAAAABAK</a:t>
            </a:r>
          </a:p>
        </p:txBody>
      </p:sp>
    </p:spTree>
    <p:extLst>
      <p:ext uri="{BB962C8B-B14F-4D97-AF65-F5344CB8AC3E}">
        <p14:creationId xmlns:p14="http://schemas.microsoft.com/office/powerpoint/2010/main" val="13113103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505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lačítko akce: Domů 5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id="{8E1A47CA-F7CB-0E02-39AC-808CB62E645C}"/>
              </a:ext>
            </a:extLst>
          </p:cNvPr>
          <p:cNvSpPr/>
          <p:nvPr/>
        </p:nvSpPr>
        <p:spPr>
          <a:xfrm>
            <a:off x="10681498" y="154642"/>
            <a:ext cx="1404994" cy="1154723"/>
          </a:xfrm>
          <a:prstGeom prst="actionButtonHome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>
              <a:noFill/>
            </a:endParaRPr>
          </a:p>
        </p:txBody>
      </p:sp>
      <p:sp>
        <p:nvSpPr>
          <p:cNvPr id="2" name="Zaoblený obdélník 1">
            <a:extLst>
              <a:ext uri="{FF2B5EF4-FFF2-40B4-BE49-F238E27FC236}">
                <a16:creationId xmlns:a16="http://schemas.microsoft.com/office/drawing/2014/main" id="{78B2CC7A-E51C-90E2-35A1-FF9B2AADC2C3}"/>
              </a:ext>
            </a:extLst>
          </p:cNvPr>
          <p:cNvSpPr/>
          <p:nvPr/>
        </p:nvSpPr>
        <p:spPr>
          <a:xfrm>
            <a:off x="514590" y="1467000"/>
            <a:ext cx="6150667" cy="3923999"/>
          </a:xfrm>
          <a:prstGeom prst="roundRect">
            <a:avLst>
              <a:gd name="adj" fmla="val 15686"/>
            </a:avLst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4000" b="1" dirty="0">
              <a:solidFill>
                <a:schemeClr val="tx1"/>
              </a:solidFill>
              <a:latin typeface="Segoe Print" panose="02000800000000000000" pitchFamily="2" charset="0"/>
              <a:cs typeface="Cavolini" panose="03000502040302020204" pitchFamily="66" charset="0"/>
            </a:endParaRPr>
          </a:p>
        </p:txBody>
      </p:sp>
      <p:sp>
        <p:nvSpPr>
          <p:cNvPr id="7" name="TextovéPole 6">
            <a:extLst>
              <a:ext uri="{FF2B5EF4-FFF2-40B4-BE49-F238E27FC236}">
                <a16:creationId xmlns:a16="http://schemas.microsoft.com/office/drawing/2014/main" id="{4ACE55BA-5604-B2B6-B67F-9652081FC3A5}"/>
              </a:ext>
            </a:extLst>
          </p:cNvPr>
          <p:cNvSpPr txBox="1"/>
          <p:nvPr/>
        </p:nvSpPr>
        <p:spPr>
          <a:xfrm>
            <a:off x="428451" y="3131167"/>
            <a:ext cx="6490091" cy="18158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cs-CZ" sz="3600" b="1" dirty="0">
                <a:ln>
                  <a:solidFill>
                    <a:schemeClr val="tx1"/>
                  </a:solidFill>
                </a:ln>
                <a:latin typeface="Segoe Print" panose="02000800000000000000" pitchFamily="2" charset="0"/>
                <a:cs typeface="Cavolini" panose="03000502040302020204" pitchFamily="66" charset="0"/>
              </a:rPr>
              <a:t>Spisovatelem je </a:t>
            </a:r>
          </a:p>
          <a:p>
            <a:pPr algn="ctr"/>
            <a:r>
              <a:rPr lang="cs-CZ" sz="3600" b="1" dirty="0">
                <a:ln>
                  <a:solidFill>
                    <a:schemeClr val="tx1"/>
                  </a:solidFill>
                </a:ln>
                <a:solidFill>
                  <a:srgbClr val="FF4F8B"/>
                </a:solidFill>
                <a:latin typeface="Segoe Print" panose="02000800000000000000" pitchFamily="2" charset="0"/>
                <a:cs typeface="Cavolini" panose="03000502040302020204" pitchFamily="66" charset="0"/>
              </a:rPr>
              <a:t>JOSEF</a:t>
            </a:r>
            <a:r>
              <a:rPr lang="cs-CZ" sz="3600" b="1" dirty="0">
                <a:ln>
                  <a:solidFill>
                    <a:schemeClr val="tx1"/>
                  </a:solidFill>
                </a:ln>
                <a:latin typeface="Segoe Print" panose="02000800000000000000" pitchFamily="2" charset="0"/>
                <a:cs typeface="Cavolini" panose="03000502040302020204" pitchFamily="66" charset="0"/>
              </a:rPr>
              <a:t> </a:t>
            </a:r>
            <a:r>
              <a:rPr lang="cs-CZ" sz="3600" b="1" dirty="0">
                <a:ln>
                  <a:solidFill>
                    <a:schemeClr val="tx1"/>
                  </a:solidFill>
                </a:ln>
                <a:solidFill>
                  <a:srgbClr val="FF4F8B"/>
                </a:solidFill>
                <a:latin typeface="Segoe Print" panose="02000800000000000000" pitchFamily="2" charset="0"/>
                <a:cs typeface="Cavolini" panose="03000502040302020204" pitchFamily="66" charset="0"/>
              </a:rPr>
              <a:t>ČAPEK</a:t>
            </a:r>
            <a:r>
              <a:rPr lang="cs-CZ" sz="3600" b="1" dirty="0">
                <a:ln>
                  <a:solidFill>
                    <a:schemeClr val="tx1"/>
                  </a:solidFill>
                </a:ln>
                <a:latin typeface="Segoe Print" panose="02000800000000000000" pitchFamily="2" charset="0"/>
                <a:cs typeface="Cavolini" panose="03000502040302020204" pitchFamily="66" charset="0"/>
              </a:rPr>
              <a:t>.</a:t>
            </a:r>
            <a:endParaRPr lang="cs-CZ" sz="4000" b="1" dirty="0">
              <a:latin typeface="Segoe Print" panose="02000800000000000000" pitchFamily="2" charset="0"/>
              <a:cs typeface="Cavolini" panose="03000502040302020204" pitchFamily="66" charset="0"/>
            </a:endParaRPr>
          </a:p>
          <a:p>
            <a:pPr algn="ctr"/>
            <a:endParaRPr lang="cs-CZ" sz="4000" b="1" dirty="0">
              <a:latin typeface="Segoe Print" panose="02000800000000000000" pitchFamily="2" charset="0"/>
              <a:cs typeface="Cavolini" panose="03000502040302020204" pitchFamily="66" charset="0"/>
            </a:endParaRPr>
          </a:p>
        </p:txBody>
      </p:sp>
      <p:pic>
        <p:nvPicPr>
          <p:cNvPr id="8" name="Obrázek 7">
            <a:extLst>
              <a:ext uri="{FF2B5EF4-FFF2-40B4-BE49-F238E27FC236}">
                <a16:creationId xmlns:a16="http://schemas.microsoft.com/office/drawing/2014/main" id="{B915D374-31F6-65E4-3C31-BBDA245874A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372762">
            <a:off x="3886852" y="1178280"/>
            <a:ext cx="3275078" cy="2083694"/>
          </a:xfrm>
          <a:prstGeom prst="rect">
            <a:avLst/>
          </a:prstGeom>
          <a:ln>
            <a:noFill/>
          </a:ln>
        </p:spPr>
      </p:pic>
      <p:pic>
        <p:nvPicPr>
          <p:cNvPr id="9" name="Picture 2" descr="Josef Čapek | Encyklopedie Prahy 2">
            <a:extLst>
              <a:ext uri="{FF2B5EF4-FFF2-40B4-BE49-F238E27FC236}">
                <a16:creationId xmlns:a16="http://schemas.microsoft.com/office/drawing/2014/main" id="{0B7FEC4B-D528-9557-46B9-64789C65A69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39708" y="949099"/>
            <a:ext cx="3644287" cy="5114789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ovéPole 9">
            <a:extLst>
              <a:ext uri="{FF2B5EF4-FFF2-40B4-BE49-F238E27FC236}">
                <a16:creationId xmlns:a16="http://schemas.microsoft.com/office/drawing/2014/main" id="{7C363F42-DFA4-FD30-5151-86BE56B925FE}"/>
              </a:ext>
            </a:extLst>
          </p:cNvPr>
          <p:cNvSpPr txBox="1"/>
          <p:nvPr/>
        </p:nvSpPr>
        <p:spPr>
          <a:xfrm>
            <a:off x="7632378" y="6353589"/>
            <a:ext cx="609824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cs-CZ" sz="1200" b="1" dirty="0">
                <a:solidFill>
                  <a:schemeClr val="bg1">
                    <a:lumMod val="50000"/>
                  </a:schemeClr>
                </a:solidFill>
              </a:rPr>
              <a:t>https://encyklopedie.praha2.cz/osobnost/1717-josef-capek</a:t>
            </a:r>
          </a:p>
        </p:txBody>
      </p:sp>
    </p:spTree>
    <p:extLst>
      <p:ext uri="{BB962C8B-B14F-4D97-AF65-F5344CB8AC3E}">
        <p14:creationId xmlns:p14="http://schemas.microsoft.com/office/powerpoint/2010/main" val="139528412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MRM 1 Minute Timer.mp4">
            <a:hlinkClick r:id="" action="ppaction://media"/>
            <a:extLst>
              <a:ext uri="{FF2B5EF4-FFF2-40B4-BE49-F238E27FC236}">
                <a16:creationId xmlns:a16="http://schemas.microsoft.com/office/drawing/2014/main" id="{5CFCF1B5-5C5C-B8E0-E027-A31DD71978BF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9963298" y="205473"/>
            <a:ext cx="1886388" cy="1061093"/>
          </a:xfrm>
          <a:prstGeom prst="rect">
            <a:avLst/>
          </a:prstGeom>
        </p:spPr>
      </p:pic>
      <p:sp>
        <p:nvSpPr>
          <p:cNvPr id="2" name="Zaoblený obdélník 1">
            <a:extLst>
              <a:ext uri="{FF2B5EF4-FFF2-40B4-BE49-F238E27FC236}">
                <a16:creationId xmlns:a16="http://schemas.microsoft.com/office/drawing/2014/main" id="{760071F8-E67E-5A54-AE74-3A39987B890B}"/>
              </a:ext>
            </a:extLst>
          </p:cNvPr>
          <p:cNvSpPr/>
          <p:nvPr/>
        </p:nvSpPr>
        <p:spPr>
          <a:xfrm>
            <a:off x="514590" y="1467000"/>
            <a:ext cx="6150667" cy="3923999"/>
          </a:xfrm>
          <a:prstGeom prst="roundRect">
            <a:avLst>
              <a:gd name="adj" fmla="val 15686"/>
            </a:avLst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4000" b="1" dirty="0">
              <a:solidFill>
                <a:schemeClr val="tx1"/>
              </a:solidFill>
              <a:latin typeface="Segoe Print" panose="02000800000000000000" pitchFamily="2" charset="0"/>
              <a:cs typeface="Cavolini" panose="03000502040302020204" pitchFamily="66" charset="0"/>
            </a:endParaRPr>
          </a:p>
        </p:txBody>
      </p:sp>
      <p:sp>
        <p:nvSpPr>
          <p:cNvPr id="5" name="TextovéPole 4">
            <a:extLst>
              <a:ext uri="{FF2B5EF4-FFF2-40B4-BE49-F238E27FC236}">
                <a16:creationId xmlns:a16="http://schemas.microsoft.com/office/drawing/2014/main" id="{F1C7DC7A-41F2-D98A-528A-4C60F5270A65}"/>
              </a:ext>
            </a:extLst>
          </p:cNvPr>
          <p:cNvSpPr txBox="1"/>
          <p:nvPr/>
        </p:nvSpPr>
        <p:spPr>
          <a:xfrm>
            <a:off x="342314" y="1543792"/>
            <a:ext cx="6322943" cy="27392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endParaRPr lang="cs-CZ" sz="2800" b="1" dirty="0">
              <a:ln>
                <a:solidFill>
                  <a:schemeClr val="tx1"/>
                </a:solidFill>
              </a:ln>
              <a:solidFill>
                <a:srgbClr val="FF9623"/>
              </a:solidFill>
              <a:latin typeface="Segoe Print" panose="02000800000000000000" pitchFamily="2" charset="0"/>
              <a:cs typeface="Cavolini" panose="03000502040302020204" pitchFamily="66" charset="0"/>
            </a:endParaRPr>
          </a:p>
          <a:p>
            <a:pPr algn="ctr">
              <a:tabLst>
                <a:tab pos="4748213" algn="l"/>
              </a:tabLst>
            </a:pPr>
            <a:r>
              <a:rPr lang="cs-CZ" sz="3200" b="1" u="sng" dirty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  <a:latin typeface="Segoe Print" panose="02000800000000000000" pitchFamily="2" charset="0"/>
                <a:cs typeface="Cavolini" panose="03000502040302020204" pitchFamily="66" charset="0"/>
              </a:rPr>
              <a:t>POZNEJ SPISOVATELE.</a:t>
            </a:r>
            <a:endParaRPr lang="cs-CZ" sz="3600" b="1" u="sng" dirty="0">
              <a:solidFill>
                <a:schemeClr val="tx1"/>
              </a:solidFill>
              <a:latin typeface="Segoe Print" panose="02000800000000000000" pitchFamily="2" charset="0"/>
              <a:cs typeface="Cavolini" panose="03000502040302020204" pitchFamily="66" charset="0"/>
            </a:endParaRPr>
          </a:p>
          <a:p>
            <a:pPr algn="ctr"/>
            <a:endParaRPr lang="cs-CZ" sz="2800" b="1" dirty="0">
              <a:ln>
                <a:solidFill>
                  <a:schemeClr val="tx1"/>
                </a:solidFill>
              </a:ln>
              <a:solidFill>
                <a:srgbClr val="FF9623"/>
              </a:solidFill>
              <a:latin typeface="Segoe Print" panose="02000800000000000000" pitchFamily="2" charset="0"/>
              <a:cs typeface="Cavolini" panose="03000502040302020204" pitchFamily="66" charset="0"/>
            </a:endParaRPr>
          </a:p>
          <a:p>
            <a:pPr algn="ctr"/>
            <a:r>
              <a:rPr lang="cs-CZ" sz="2800" b="1" dirty="0">
                <a:ln>
                  <a:solidFill>
                    <a:schemeClr val="tx1"/>
                  </a:solidFill>
                </a:ln>
                <a:solidFill>
                  <a:srgbClr val="FF9623"/>
                </a:solidFill>
                <a:latin typeface="Segoe Print" panose="02000800000000000000" pitchFamily="2" charset="0"/>
                <a:cs typeface="Cavolini" panose="03000502040302020204" pitchFamily="66" charset="0"/>
              </a:rPr>
              <a:t>NAPSAL JSEM KNIHU  </a:t>
            </a:r>
          </a:p>
          <a:p>
            <a:pPr algn="ctr"/>
            <a:endParaRPr lang="cs-CZ" sz="2800" b="1" dirty="0">
              <a:ln>
                <a:solidFill>
                  <a:schemeClr val="tx1"/>
                </a:solidFill>
              </a:ln>
              <a:solidFill>
                <a:srgbClr val="FF9623"/>
              </a:solidFill>
              <a:latin typeface="Segoe Print" panose="02000800000000000000" pitchFamily="2" charset="0"/>
              <a:cs typeface="Cavolini" panose="03000502040302020204" pitchFamily="66" charset="0"/>
            </a:endParaRPr>
          </a:p>
          <a:p>
            <a:pPr algn="ctr"/>
            <a:r>
              <a:rPr lang="cs-CZ" sz="2800" b="1" dirty="0">
                <a:solidFill>
                  <a:srgbClr val="FF9623"/>
                </a:solidFill>
                <a:latin typeface="Segoe Print" panose="02000800000000000000" pitchFamily="2" charset="0"/>
                <a:cs typeface="Cavolini" panose="03000502040302020204" pitchFamily="66" charset="0"/>
              </a:rPr>
              <a:t>KNÍŽKA FERDY MRAVENCE.</a:t>
            </a:r>
            <a:endParaRPr lang="cs-CZ" sz="3200" b="1" dirty="0">
              <a:solidFill>
                <a:srgbClr val="FF9623"/>
              </a:solidFill>
              <a:latin typeface="Segoe Print" panose="02000800000000000000" pitchFamily="2" charset="0"/>
              <a:cs typeface="Cavolini" panose="03000502040302020204" pitchFamily="66" charset="0"/>
            </a:endParaRPr>
          </a:p>
        </p:txBody>
      </p:sp>
      <p:pic>
        <p:nvPicPr>
          <p:cNvPr id="6" name="Obrázek 5">
            <a:extLst>
              <a:ext uri="{FF2B5EF4-FFF2-40B4-BE49-F238E27FC236}">
                <a16:creationId xmlns:a16="http://schemas.microsoft.com/office/drawing/2014/main" id="{87DE8FE1-1057-ED74-39B9-E1D64AB0388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34738" y="4644576"/>
            <a:ext cx="2407835" cy="2158165"/>
          </a:xfrm>
          <a:prstGeom prst="rect">
            <a:avLst/>
          </a:prstGeom>
        </p:spPr>
      </p:pic>
      <p:pic>
        <p:nvPicPr>
          <p:cNvPr id="11266" name="Picture 2" descr="Knížka Ferdy Mravence - Ondřej Sekora od 315 Kč - Zbozi.cz">
            <a:extLst>
              <a:ext uri="{FF2B5EF4-FFF2-40B4-BE49-F238E27FC236}">
                <a16:creationId xmlns:a16="http://schemas.microsoft.com/office/drawing/2014/main" id="{97B7FD4C-9AC0-E796-E14C-18C3A5FC79B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34124">
            <a:off x="8442764" y="1898208"/>
            <a:ext cx="2563543" cy="3717524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Obdélník 6">
            <a:extLst>
              <a:ext uri="{FF2B5EF4-FFF2-40B4-BE49-F238E27FC236}">
                <a16:creationId xmlns:a16="http://schemas.microsoft.com/office/drawing/2014/main" id="{8B5B5DBE-901A-A22D-4DC2-4ACF742C7BBF}"/>
              </a:ext>
            </a:extLst>
          </p:cNvPr>
          <p:cNvSpPr/>
          <p:nvPr/>
        </p:nvSpPr>
        <p:spPr>
          <a:xfrm rot="476853">
            <a:off x="8912153" y="1931085"/>
            <a:ext cx="1352158" cy="22923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1" name="TextovéPole 10">
            <a:extLst>
              <a:ext uri="{FF2B5EF4-FFF2-40B4-BE49-F238E27FC236}">
                <a16:creationId xmlns:a16="http://schemas.microsoft.com/office/drawing/2014/main" id="{B2229762-F2A4-DA0F-88FE-3D83537326E2}"/>
              </a:ext>
            </a:extLst>
          </p:cNvPr>
          <p:cNvSpPr txBox="1"/>
          <p:nvPr/>
        </p:nvSpPr>
        <p:spPr>
          <a:xfrm>
            <a:off x="7734886" y="6586887"/>
            <a:ext cx="6096000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cs-CZ" sz="500" dirty="0">
                <a:solidFill>
                  <a:schemeClr val="bg1">
                    <a:lumMod val="75000"/>
                  </a:schemeClr>
                </a:solidFill>
              </a:rPr>
              <a:t>https://</a:t>
            </a:r>
            <a:r>
              <a:rPr lang="cs-CZ" sz="500" dirty="0" err="1">
                <a:solidFill>
                  <a:schemeClr val="bg1">
                    <a:lumMod val="75000"/>
                  </a:schemeClr>
                </a:solidFill>
              </a:rPr>
              <a:t>www.google.com</a:t>
            </a:r>
            <a:r>
              <a:rPr lang="cs-CZ" sz="500" dirty="0">
                <a:solidFill>
                  <a:schemeClr val="bg1">
                    <a:lumMod val="75000"/>
                  </a:schemeClr>
                </a:solidFill>
              </a:rPr>
              <a:t>/</a:t>
            </a:r>
            <a:r>
              <a:rPr lang="cs-CZ" sz="500" dirty="0" err="1">
                <a:solidFill>
                  <a:schemeClr val="bg1">
                    <a:lumMod val="75000"/>
                  </a:schemeClr>
                </a:solidFill>
              </a:rPr>
              <a:t>url?sa</a:t>
            </a:r>
            <a:r>
              <a:rPr lang="cs-CZ" sz="500" dirty="0">
                <a:solidFill>
                  <a:schemeClr val="bg1">
                    <a:lumMod val="75000"/>
                  </a:schemeClr>
                </a:solidFill>
              </a:rPr>
              <a:t>=</a:t>
            </a:r>
            <a:r>
              <a:rPr lang="cs-CZ" sz="500" dirty="0" err="1">
                <a:solidFill>
                  <a:schemeClr val="bg1">
                    <a:lumMod val="75000"/>
                  </a:schemeClr>
                </a:solidFill>
              </a:rPr>
              <a:t>i&amp;url</a:t>
            </a:r>
            <a:r>
              <a:rPr lang="cs-CZ" sz="500" dirty="0">
                <a:solidFill>
                  <a:schemeClr val="bg1">
                    <a:lumMod val="75000"/>
                  </a:schemeClr>
                </a:solidFill>
              </a:rPr>
              <a:t>=https%3A%2F%2Fwww.zbozi.cz%2Fvyrobek%2Fknizka-ferdy-mravence-ondrej-sekora%2F&amp;psig=AOvVaw2oOwm_6uU7uoKG9tsIn76s&amp;ust=1676574144974000&amp;source=</a:t>
            </a:r>
            <a:r>
              <a:rPr lang="cs-CZ" sz="500" dirty="0" err="1">
                <a:solidFill>
                  <a:schemeClr val="bg1">
                    <a:lumMod val="75000"/>
                  </a:schemeClr>
                </a:solidFill>
              </a:rPr>
              <a:t>images&amp;cd</a:t>
            </a:r>
            <a:r>
              <a:rPr lang="cs-CZ" sz="500" dirty="0">
                <a:solidFill>
                  <a:schemeClr val="bg1">
                    <a:lumMod val="75000"/>
                  </a:schemeClr>
                </a:solidFill>
              </a:rPr>
              <a:t>=</a:t>
            </a:r>
            <a:r>
              <a:rPr lang="cs-CZ" sz="500" dirty="0" err="1">
                <a:solidFill>
                  <a:schemeClr val="bg1">
                    <a:lumMod val="75000"/>
                  </a:schemeClr>
                </a:solidFill>
              </a:rPr>
              <a:t>vfe&amp;ved</a:t>
            </a:r>
            <a:r>
              <a:rPr lang="cs-CZ" sz="500" dirty="0">
                <a:solidFill>
                  <a:schemeClr val="bg1">
                    <a:lumMod val="75000"/>
                  </a:schemeClr>
                </a:solidFill>
              </a:rPr>
              <a:t>=0CBAQjRxqFwoTCKjF1sSbmP0CFQAAAAAdAAAAABAF</a:t>
            </a:r>
          </a:p>
        </p:txBody>
      </p:sp>
    </p:spTree>
    <p:extLst>
      <p:ext uri="{BB962C8B-B14F-4D97-AF65-F5344CB8AC3E}">
        <p14:creationId xmlns:p14="http://schemas.microsoft.com/office/powerpoint/2010/main" val="39549477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505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3FF1FF"/>
            </a:gs>
            <a:gs pos="30000">
              <a:srgbClr val="FAE5FF">
                <a:lumMod val="20000"/>
                <a:lumOff val="80000"/>
              </a:srgbClr>
            </a:gs>
            <a:gs pos="91500">
              <a:srgbClr val="F8FD98"/>
            </a:gs>
            <a:gs pos="70000">
              <a:srgbClr val="A6FFB8"/>
            </a:gs>
            <a:gs pos="100000">
              <a:schemeClr val="accent2">
                <a:lumMod val="30000"/>
                <a:lumOff val="70000"/>
              </a:schemeClr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Obdélník: se zakulacenými rohy 8">
            <a:extLst>
              <a:ext uri="{FF2B5EF4-FFF2-40B4-BE49-F238E27FC236}">
                <a16:creationId xmlns:a16="http://schemas.microsoft.com/office/drawing/2014/main" id="{0CC84742-EEF1-7ED3-043B-7C443C9ABF57}"/>
              </a:ext>
            </a:extLst>
          </p:cNvPr>
          <p:cNvSpPr/>
          <p:nvPr/>
        </p:nvSpPr>
        <p:spPr>
          <a:xfrm>
            <a:off x="5630794" y="1696669"/>
            <a:ext cx="4950563" cy="3451574"/>
          </a:xfrm>
          <a:prstGeom prst="roundRect">
            <a:avLst>
              <a:gd name="adj" fmla="val 22927"/>
            </a:avLst>
          </a:prstGeom>
          <a:solidFill>
            <a:schemeClr val="accent1">
              <a:lumMod val="60000"/>
              <a:lumOff val="40000"/>
            </a:schemeClr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863"/>
          </a:p>
        </p:txBody>
      </p:sp>
      <p:sp>
        <p:nvSpPr>
          <p:cNvPr id="2" name="TextovéPole 1">
            <a:extLst>
              <a:ext uri="{FF2B5EF4-FFF2-40B4-BE49-F238E27FC236}">
                <a16:creationId xmlns:a16="http://schemas.microsoft.com/office/drawing/2014/main" id="{618088B7-2B04-8925-9A47-1207387FC68E}"/>
              </a:ext>
            </a:extLst>
          </p:cNvPr>
          <p:cNvSpPr txBox="1"/>
          <p:nvPr/>
        </p:nvSpPr>
        <p:spPr>
          <a:xfrm>
            <a:off x="299627" y="5673293"/>
            <a:ext cx="324660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000" b="1" dirty="0">
                <a:latin typeface="Comic Sans MS" panose="030F0702030302020204" pitchFamily="66" charset="0"/>
              </a:rPr>
              <a:t>Zdroje obrázků: FREEPIK</a:t>
            </a:r>
          </a:p>
          <a:p>
            <a:r>
              <a:rPr lang="cs-CZ" sz="2000" b="1" dirty="0">
                <a:latin typeface="Comic Sans MS" panose="030F0702030302020204" pitchFamily="66" charset="0"/>
              </a:rPr>
              <a:t>		  </a:t>
            </a:r>
            <a:r>
              <a:rPr lang="cs-CZ" b="1" dirty="0">
                <a:latin typeface="Comic Sans MS" panose="030F0702030302020204" pitchFamily="66" charset="0"/>
              </a:rPr>
              <a:t>PIXABAY</a:t>
            </a:r>
            <a:endParaRPr lang="cs-CZ" sz="2000" dirty="0">
              <a:latin typeface="Comic Sans MS" panose="030F0702030302020204" pitchFamily="66" charset="0"/>
            </a:endParaRPr>
          </a:p>
        </p:txBody>
      </p:sp>
      <p:sp>
        <p:nvSpPr>
          <p:cNvPr id="3" name="Obdélník 2">
            <a:extLst>
              <a:ext uri="{FF2B5EF4-FFF2-40B4-BE49-F238E27FC236}">
                <a16:creationId xmlns:a16="http://schemas.microsoft.com/office/drawing/2014/main" id="{D892A56A-97E7-DB0F-9E51-7931356B1F46}"/>
              </a:ext>
            </a:extLst>
          </p:cNvPr>
          <p:cNvSpPr/>
          <p:nvPr/>
        </p:nvSpPr>
        <p:spPr>
          <a:xfrm>
            <a:off x="-25742" y="-29442"/>
            <a:ext cx="12285734" cy="146828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863"/>
          </a:p>
        </p:txBody>
      </p:sp>
      <p:sp>
        <p:nvSpPr>
          <p:cNvPr id="4" name="TextovéPole 3">
            <a:extLst>
              <a:ext uri="{FF2B5EF4-FFF2-40B4-BE49-F238E27FC236}">
                <a16:creationId xmlns:a16="http://schemas.microsoft.com/office/drawing/2014/main" id="{FF4E1875-35FA-F047-A9D2-1A158FE13BA2}"/>
              </a:ext>
            </a:extLst>
          </p:cNvPr>
          <p:cNvSpPr txBox="1"/>
          <p:nvPr/>
        </p:nvSpPr>
        <p:spPr>
          <a:xfrm>
            <a:off x="-131801" y="107233"/>
            <a:ext cx="121920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3200" dirty="0">
                <a:solidFill>
                  <a:schemeClr val="bg1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Děkuji za zakoupení materiálu. Věřím, že Vám i dětem udělá velikou radost </a:t>
            </a:r>
            <a:r>
              <a:rPr lang="cs-CZ" sz="3200" dirty="0">
                <a:solidFill>
                  <a:schemeClr val="bg1"/>
                </a:solidFill>
                <a:latin typeface="Cavolini" panose="03000502040302020204" pitchFamily="66" charset="0"/>
                <a:cs typeface="Cavolini" panose="03000502040302020204" pitchFamily="66" charset="0"/>
                <a:sym typeface="Wingdings" panose="05000000000000000000" pitchFamily="2" charset="2"/>
              </a:rPr>
              <a:t>!</a:t>
            </a:r>
            <a:endParaRPr lang="cs-CZ" sz="3200" dirty="0">
              <a:solidFill>
                <a:schemeClr val="bg1"/>
              </a:solidFill>
              <a:latin typeface="Cavolini" panose="03000502040302020204" pitchFamily="66" charset="0"/>
              <a:cs typeface="Cavolini" panose="03000502040302020204" pitchFamily="66" charset="0"/>
            </a:endParaRPr>
          </a:p>
        </p:txBody>
      </p:sp>
      <p:sp>
        <p:nvSpPr>
          <p:cNvPr id="5" name="Obdélník: se zakulacenými rohy 4">
            <a:extLst>
              <a:ext uri="{FF2B5EF4-FFF2-40B4-BE49-F238E27FC236}">
                <a16:creationId xmlns:a16="http://schemas.microsoft.com/office/drawing/2014/main" id="{B4FB394C-ADCF-2875-74EB-938B66419E70}"/>
              </a:ext>
            </a:extLst>
          </p:cNvPr>
          <p:cNvSpPr/>
          <p:nvPr/>
        </p:nvSpPr>
        <p:spPr>
          <a:xfrm>
            <a:off x="6226384" y="1901089"/>
            <a:ext cx="3825393" cy="2853329"/>
          </a:xfrm>
          <a:prstGeom prst="roundRect">
            <a:avLst>
              <a:gd name="adj" fmla="val 19996"/>
            </a:avLst>
          </a:prstGeom>
          <a:solidFill>
            <a:schemeClr val="bg1"/>
          </a:solidFill>
          <a:ln w="28575"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863"/>
          </a:p>
        </p:txBody>
      </p:sp>
      <p:cxnSp>
        <p:nvCxnSpPr>
          <p:cNvPr id="6" name="Přímá spojnice 5">
            <a:extLst>
              <a:ext uri="{FF2B5EF4-FFF2-40B4-BE49-F238E27FC236}">
                <a16:creationId xmlns:a16="http://schemas.microsoft.com/office/drawing/2014/main" id="{2E04A078-C193-A87D-9C3B-60D5F0B5EC36}"/>
              </a:ext>
            </a:extLst>
          </p:cNvPr>
          <p:cNvCxnSpPr>
            <a:cxnSpLocks/>
            <a:stCxn id="5" idx="0"/>
          </p:cNvCxnSpPr>
          <p:nvPr/>
        </p:nvCxnSpPr>
        <p:spPr>
          <a:xfrm>
            <a:off x="8139080" y="1901089"/>
            <a:ext cx="0" cy="2853329"/>
          </a:xfrm>
          <a:prstGeom prst="line">
            <a:avLst/>
          </a:prstGeom>
          <a:ln w="28575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ovéPole 6">
            <a:extLst>
              <a:ext uri="{FF2B5EF4-FFF2-40B4-BE49-F238E27FC236}">
                <a16:creationId xmlns:a16="http://schemas.microsoft.com/office/drawing/2014/main" id="{9E007D13-91DA-A927-ECE2-D3DB545AC1F1}"/>
              </a:ext>
            </a:extLst>
          </p:cNvPr>
          <p:cNvSpPr txBox="1"/>
          <p:nvPr/>
        </p:nvSpPr>
        <p:spPr>
          <a:xfrm>
            <a:off x="6351443" y="1980774"/>
            <a:ext cx="1580359" cy="28469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1400" b="1" dirty="0">
                <a:solidFill>
                  <a:srgbClr val="92D050"/>
                </a:solidFill>
                <a:latin typeface="Comic Sans MS" panose="030F0702030302020204" pitchFamily="66" charset="0"/>
              </a:rPr>
              <a:t>POVOLENO</a:t>
            </a:r>
          </a:p>
          <a:p>
            <a:pPr marL="136954" indent="-136954">
              <a:buFont typeface="Arial" panose="020B0604020202020204" pitchFamily="34" charset="0"/>
              <a:buChar char="•"/>
            </a:pPr>
            <a:r>
              <a:rPr lang="cs-CZ" sz="1100" b="1" dirty="0">
                <a:solidFill>
                  <a:srgbClr val="92D050"/>
                </a:solidFill>
                <a:latin typeface="Comic Sans MS" panose="030F0702030302020204" pitchFamily="66" charset="0"/>
              </a:rPr>
              <a:t>Využití materiálu nekomerčně pro své vlastní potřeby (ve třídě se žáky, domácí vzdělávání, doučování…).</a:t>
            </a:r>
          </a:p>
          <a:p>
            <a:pPr marL="136954" indent="-136954">
              <a:buFont typeface="Arial" panose="020B0604020202020204" pitchFamily="34" charset="0"/>
              <a:buChar char="•"/>
            </a:pPr>
            <a:r>
              <a:rPr lang="cs-CZ" sz="1100" b="1" dirty="0">
                <a:solidFill>
                  <a:srgbClr val="92D050"/>
                </a:solidFill>
                <a:latin typeface="Comic Sans MS" panose="030F0702030302020204" pitchFamily="66" charset="0"/>
              </a:rPr>
              <a:t>Materiál se může dětem poskytovat pouze v tištěné podobě.</a:t>
            </a:r>
          </a:p>
          <a:p>
            <a:pPr marL="136954" indent="-136954">
              <a:buFont typeface="Arial" panose="020B0604020202020204" pitchFamily="34" charset="0"/>
              <a:buChar char="•"/>
            </a:pPr>
            <a:r>
              <a:rPr lang="cs-CZ" sz="1100" b="1" dirty="0">
                <a:solidFill>
                  <a:srgbClr val="92D050"/>
                </a:solidFill>
                <a:latin typeface="Comic Sans MS" panose="030F0702030302020204" pitchFamily="66" charset="0"/>
              </a:rPr>
              <a:t>Je dovoleno pořizovat kopie v případě pracovních listů.</a:t>
            </a:r>
          </a:p>
          <a:p>
            <a:pPr algn="ctr"/>
            <a:endParaRPr lang="cs-CZ" sz="1200" b="1" dirty="0">
              <a:solidFill>
                <a:srgbClr val="92D050"/>
              </a:solidFill>
            </a:endParaRPr>
          </a:p>
        </p:txBody>
      </p:sp>
      <p:sp>
        <p:nvSpPr>
          <p:cNvPr id="8" name="TextovéPole 7">
            <a:extLst>
              <a:ext uri="{FF2B5EF4-FFF2-40B4-BE49-F238E27FC236}">
                <a16:creationId xmlns:a16="http://schemas.microsoft.com/office/drawing/2014/main" id="{0FD00C96-7607-4522-E1E9-7A44696C9ECD}"/>
              </a:ext>
            </a:extLst>
          </p:cNvPr>
          <p:cNvSpPr txBox="1"/>
          <p:nvPr/>
        </p:nvSpPr>
        <p:spPr>
          <a:xfrm>
            <a:off x="8156103" y="1942459"/>
            <a:ext cx="1544179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1600" b="1" dirty="0">
                <a:solidFill>
                  <a:srgbClr val="FF0000"/>
                </a:solidFill>
                <a:latin typeface="Comic Sans MS" panose="030F0702030302020204" pitchFamily="66" charset="0"/>
              </a:rPr>
              <a:t>ZAKÁZÁNO</a:t>
            </a:r>
          </a:p>
          <a:p>
            <a:pPr marL="136954" indent="-136954">
              <a:buFont typeface="Arial" panose="020B0604020202020204" pitchFamily="34" charset="0"/>
              <a:buChar char="•"/>
            </a:pPr>
            <a:r>
              <a:rPr lang="cs-CZ" sz="1200" b="1" dirty="0">
                <a:solidFill>
                  <a:srgbClr val="FF0000"/>
                </a:solidFill>
                <a:latin typeface="Comic Sans MS" panose="030F0702030302020204" pitchFamily="66" charset="0"/>
              </a:rPr>
              <a:t>Poskytování materiálu dalším osobám.</a:t>
            </a:r>
          </a:p>
          <a:p>
            <a:pPr marL="136954" indent="-136954">
              <a:buFont typeface="Arial" panose="020B0604020202020204" pitchFamily="34" charset="0"/>
              <a:buChar char="•"/>
            </a:pPr>
            <a:r>
              <a:rPr lang="cs-CZ" sz="1200" b="1" dirty="0">
                <a:solidFill>
                  <a:srgbClr val="FF0000"/>
                </a:solidFill>
                <a:latin typeface="Comic Sans MS" panose="030F0702030302020204" pitchFamily="66" charset="0"/>
              </a:rPr>
              <a:t>Sdílení, kopírování, rozesílání materiálu.</a:t>
            </a:r>
          </a:p>
          <a:p>
            <a:pPr marL="136954" indent="-136954">
              <a:buFont typeface="Arial" panose="020B0604020202020204" pitchFamily="34" charset="0"/>
              <a:buChar char="•"/>
            </a:pPr>
            <a:r>
              <a:rPr lang="cs-CZ" sz="1200" b="1" dirty="0">
                <a:solidFill>
                  <a:srgbClr val="FF0000"/>
                </a:solidFill>
                <a:latin typeface="Comic Sans MS" panose="030F0702030302020204" pitchFamily="66" charset="0"/>
              </a:rPr>
              <a:t>Využívání materiálu ke komerčním účelům.</a:t>
            </a:r>
          </a:p>
          <a:p>
            <a:pPr algn="ctr"/>
            <a:r>
              <a:rPr lang="cs-CZ" sz="1600" b="1" i="1" u="sng" dirty="0">
                <a:latin typeface="Comic Sans MS" panose="030F0702030302020204" pitchFamily="66" charset="0"/>
              </a:rPr>
              <a:t>DĚKUJI ZA POCHOPENÍ!</a:t>
            </a:r>
            <a:endParaRPr lang="cs-CZ" sz="2400" b="1" i="1" u="sng" dirty="0"/>
          </a:p>
        </p:txBody>
      </p:sp>
      <p:pic>
        <p:nvPicPr>
          <p:cNvPr id="13" name="Grafický objekt 12" descr="Notebook se souvislou výplní">
            <a:extLst>
              <a:ext uri="{FF2B5EF4-FFF2-40B4-BE49-F238E27FC236}">
                <a16:creationId xmlns:a16="http://schemas.microsoft.com/office/drawing/2014/main" id="{22A50BAF-332A-2C93-116A-4133492E026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70856" y="1030895"/>
            <a:ext cx="4670826" cy="4604635"/>
          </a:xfrm>
          <a:prstGeom prst="rect">
            <a:avLst/>
          </a:prstGeom>
        </p:spPr>
      </p:pic>
      <p:pic>
        <p:nvPicPr>
          <p:cNvPr id="14" name="Obrázek 13" descr="Obsah obrázku text, ovoce&#10;&#10;Popis byl vytvořen automaticky">
            <a:extLst>
              <a:ext uri="{FF2B5EF4-FFF2-40B4-BE49-F238E27FC236}">
                <a16:creationId xmlns:a16="http://schemas.microsoft.com/office/drawing/2014/main" id="{F8B608EE-F6E2-1D2A-EECD-98CA633565CC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8800" b="74000" l="22800" r="73400">
                        <a14:foregroundMark x1="27800" y1="38600" x2="32800" y2="57200"/>
                        <a14:foregroundMark x1="32800" y1="57200" x2="55400" y2="66200"/>
                        <a14:foregroundMark x1="55400" y1="66200" x2="68600" y2="54200"/>
                        <a14:foregroundMark x1="68600" y1="54200" x2="70600" y2="39600"/>
                        <a14:foregroundMark x1="47800" y1="61800" x2="29400" y2="43600"/>
                        <a14:foregroundMark x1="29400" y1="43600" x2="35200" y2="61200"/>
                        <a14:foregroundMark x1="35200" y1="61200" x2="50600" y2="64200"/>
                        <a14:foregroundMark x1="50600" y1="64200" x2="69800" y2="41800"/>
                        <a14:foregroundMark x1="69800" y1="41800" x2="66600" y2="61200"/>
                        <a14:foregroundMark x1="66600" y1="61200" x2="42400" y2="70200"/>
                        <a14:foregroundMark x1="42400" y1="70200" x2="29600" y2="44200"/>
                        <a14:foregroundMark x1="67800" y1="58200" x2="73400" y2="41800"/>
                        <a14:foregroundMark x1="73400" y1="41800" x2="69400" y2="62200"/>
                        <a14:foregroundMark x1="69400" y1="62200" x2="68200" y2="622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6480" t="12086" r="20299" b="19113"/>
          <a:stretch/>
        </p:blipFill>
        <p:spPr>
          <a:xfrm>
            <a:off x="1922929" y="2257623"/>
            <a:ext cx="1179085" cy="1283124"/>
          </a:xfrm>
          <a:prstGeom prst="rect">
            <a:avLst/>
          </a:prstGeom>
          <a:noFill/>
        </p:spPr>
      </p:pic>
      <p:sp>
        <p:nvSpPr>
          <p:cNvPr id="15" name="TextovéPole 14">
            <a:extLst>
              <a:ext uri="{FF2B5EF4-FFF2-40B4-BE49-F238E27FC236}">
                <a16:creationId xmlns:a16="http://schemas.microsoft.com/office/drawing/2014/main" id="{8D9D8F82-48BD-9643-E39A-052836E4BB51}"/>
              </a:ext>
            </a:extLst>
          </p:cNvPr>
          <p:cNvSpPr txBox="1"/>
          <p:nvPr/>
        </p:nvSpPr>
        <p:spPr>
          <a:xfrm>
            <a:off x="1089212" y="3206786"/>
            <a:ext cx="278950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b="1" dirty="0">
                <a:latin typeface="Cavolini" panose="03000502040302020204" pitchFamily="66" charset="0"/>
                <a:cs typeface="Cavolini" panose="03000502040302020204" pitchFamily="66" charset="0"/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www.naukaelaji.cz</a:t>
            </a:r>
            <a:endParaRPr lang="cs-CZ" b="1" dirty="0">
              <a:latin typeface="Cavolini" panose="03000502040302020204" pitchFamily="66" charset="0"/>
              <a:cs typeface="Cavolini" panose="03000502040302020204" pitchFamily="66" charset="0"/>
            </a:endParaRPr>
          </a:p>
          <a:p>
            <a:pPr algn="ctr"/>
            <a:r>
              <a:rPr lang="cs-CZ" b="1" dirty="0">
                <a:latin typeface="Cavolini" panose="03000502040302020204" pitchFamily="66" charset="0"/>
                <a:cs typeface="Cavolini" panose="03000502040302020204" pitchFamily="66" charset="0"/>
              </a:rPr>
              <a:t>IG - @naukaelaji</a:t>
            </a:r>
          </a:p>
        </p:txBody>
      </p:sp>
      <p:pic>
        <p:nvPicPr>
          <p:cNvPr id="11" name="Obrázek 10">
            <a:extLst>
              <a:ext uri="{FF2B5EF4-FFF2-40B4-BE49-F238E27FC236}">
                <a16:creationId xmlns:a16="http://schemas.microsoft.com/office/drawing/2014/main" id="{1A61C79B-A51A-FB6D-BB70-2285BB9D4FF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705237" y="5308404"/>
            <a:ext cx="1136445" cy="1129889"/>
          </a:xfrm>
          <a:prstGeom prst="rect">
            <a:avLst/>
          </a:prstGeom>
        </p:spPr>
      </p:pic>
      <p:pic>
        <p:nvPicPr>
          <p:cNvPr id="16" name="Obrázek 15">
            <a:extLst>
              <a:ext uri="{FF2B5EF4-FFF2-40B4-BE49-F238E27FC236}">
                <a16:creationId xmlns:a16="http://schemas.microsoft.com/office/drawing/2014/main" id="{25EC9250-7FFB-23EE-0C82-D1C08F13CC05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972067" y="5308403"/>
            <a:ext cx="1123933" cy="1129890"/>
          </a:xfrm>
          <a:prstGeom prst="rect">
            <a:avLst/>
          </a:prstGeom>
        </p:spPr>
      </p:pic>
      <p:pic>
        <p:nvPicPr>
          <p:cNvPr id="12" name="Obrázek 11">
            <a:extLst>
              <a:ext uri="{FF2B5EF4-FFF2-40B4-BE49-F238E27FC236}">
                <a16:creationId xmlns:a16="http://schemas.microsoft.com/office/drawing/2014/main" id="{DA105D9E-F060-8C95-4013-A538E9EFF200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6384" y="5376851"/>
            <a:ext cx="1032219" cy="1032219"/>
          </a:xfrm>
          <a:prstGeom prst="rect">
            <a:avLst/>
          </a:prstGeom>
        </p:spPr>
      </p:pic>
      <p:pic>
        <p:nvPicPr>
          <p:cNvPr id="22" name="Obrázek 21">
            <a:extLst>
              <a:ext uri="{FF2B5EF4-FFF2-40B4-BE49-F238E27FC236}">
                <a16:creationId xmlns:a16="http://schemas.microsoft.com/office/drawing/2014/main" id="{59DB9B39-CCD6-C993-0C91-9A03B8E0CAF7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1661" y="5387021"/>
            <a:ext cx="1029176" cy="1030615"/>
          </a:xfrm>
          <a:prstGeom prst="rect">
            <a:avLst/>
          </a:prstGeom>
        </p:spPr>
      </p:pic>
      <p:pic>
        <p:nvPicPr>
          <p:cNvPr id="24" name="Obrázek 23">
            <a:extLst>
              <a:ext uri="{FF2B5EF4-FFF2-40B4-BE49-F238E27FC236}">
                <a16:creationId xmlns:a16="http://schemas.microsoft.com/office/drawing/2014/main" id="{08A76192-AC78-3568-16B9-C2A9FA17FB31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97410" y="5238348"/>
            <a:ext cx="1270000" cy="127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214428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lačítko akce: Domů 7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id="{EAAE5586-DF6D-51B9-7198-F0BA75CFC338}"/>
              </a:ext>
            </a:extLst>
          </p:cNvPr>
          <p:cNvSpPr/>
          <p:nvPr/>
        </p:nvSpPr>
        <p:spPr>
          <a:xfrm>
            <a:off x="10681498" y="154642"/>
            <a:ext cx="1404994" cy="1154723"/>
          </a:xfrm>
          <a:prstGeom prst="actionButtonHome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>
              <a:noFill/>
            </a:endParaRPr>
          </a:p>
        </p:txBody>
      </p:sp>
      <p:sp>
        <p:nvSpPr>
          <p:cNvPr id="3" name="Zaoblený obdélník 2">
            <a:extLst>
              <a:ext uri="{FF2B5EF4-FFF2-40B4-BE49-F238E27FC236}">
                <a16:creationId xmlns:a16="http://schemas.microsoft.com/office/drawing/2014/main" id="{4138F568-95F9-1746-E76C-B89186ADD8FB}"/>
              </a:ext>
            </a:extLst>
          </p:cNvPr>
          <p:cNvSpPr/>
          <p:nvPr/>
        </p:nvSpPr>
        <p:spPr>
          <a:xfrm>
            <a:off x="514590" y="1467000"/>
            <a:ext cx="6150667" cy="3923999"/>
          </a:xfrm>
          <a:prstGeom prst="roundRect">
            <a:avLst>
              <a:gd name="adj" fmla="val 15686"/>
            </a:avLst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4000" b="1" dirty="0">
              <a:solidFill>
                <a:schemeClr val="tx1"/>
              </a:solidFill>
              <a:latin typeface="Segoe Print" panose="02000800000000000000" pitchFamily="2" charset="0"/>
              <a:cs typeface="Cavolini" panose="03000502040302020204" pitchFamily="66" charset="0"/>
            </a:endParaRPr>
          </a:p>
        </p:txBody>
      </p:sp>
      <p:sp>
        <p:nvSpPr>
          <p:cNvPr id="4" name="TextovéPole 3">
            <a:extLst>
              <a:ext uri="{FF2B5EF4-FFF2-40B4-BE49-F238E27FC236}">
                <a16:creationId xmlns:a16="http://schemas.microsoft.com/office/drawing/2014/main" id="{1D935976-92A9-9A98-74D7-02117DA31081}"/>
              </a:ext>
            </a:extLst>
          </p:cNvPr>
          <p:cNvSpPr txBox="1"/>
          <p:nvPr/>
        </p:nvSpPr>
        <p:spPr>
          <a:xfrm>
            <a:off x="428451" y="3131167"/>
            <a:ext cx="6490091" cy="18158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cs-CZ" sz="3600" b="1" dirty="0">
                <a:ln>
                  <a:solidFill>
                    <a:schemeClr val="tx1"/>
                  </a:solidFill>
                </a:ln>
                <a:latin typeface="Segoe Print" panose="02000800000000000000" pitchFamily="2" charset="0"/>
                <a:cs typeface="Cavolini" panose="03000502040302020204" pitchFamily="66" charset="0"/>
              </a:rPr>
              <a:t>Spisovatelem je </a:t>
            </a:r>
          </a:p>
          <a:p>
            <a:pPr algn="ctr"/>
            <a:r>
              <a:rPr lang="cs-CZ" sz="3600" b="1" dirty="0">
                <a:ln>
                  <a:solidFill>
                    <a:schemeClr val="tx1"/>
                  </a:solidFill>
                </a:ln>
                <a:solidFill>
                  <a:srgbClr val="FF4F8B"/>
                </a:solidFill>
                <a:latin typeface="Segoe Print" panose="02000800000000000000" pitchFamily="2" charset="0"/>
                <a:cs typeface="Cavolini" panose="03000502040302020204" pitchFamily="66" charset="0"/>
              </a:rPr>
              <a:t>Ondřej Sekora.</a:t>
            </a:r>
            <a:endParaRPr lang="cs-CZ" sz="4000" b="1" dirty="0">
              <a:latin typeface="Segoe Print" panose="02000800000000000000" pitchFamily="2" charset="0"/>
              <a:cs typeface="Cavolini" panose="03000502040302020204" pitchFamily="66" charset="0"/>
            </a:endParaRPr>
          </a:p>
          <a:p>
            <a:pPr algn="ctr"/>
            <a:endParaRPr lang="cs-CZ" sz="4000" b="1" dirty="0">
              <a:latin typeface="Segoe Print" panose="02000800000000000000" pitchFamily="2" charset="0"/>
              <a:cs typeface="Cavolini" panose="03000502040302020204" pitchFamily="66" charset="0"/>
            </a:endParaRPr>
          </a:p>
        </p:txBody>
      </p:sp>
      <p:pic>
        <p:nvPicPr>
          <p:cNvPr id="5" name="Obrázek 4">
            <a:extLst>
              <a:ext uri="{FF2B5EF4-FFF2-40B4-BE49-F238E27FC236}">
                <a16:creationId xmlns:a16="http://schemas.microsoft.com/office/drawing/2014/main" id="{65DACEC4-5060-18D2-79B8-D0608987E8E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372762">
            <a:off x="3886852" y="1178280"/>
            <a:ext cx="3275078" cy="2083694"/>
          </a:xfrm>
          <a:prstGeom prst="rect">
            <a:avLst/>
          </a:prstGeom>
          <a:ln>
            <a:noFill/>
          </a:ln>
        </p:spPr>
      </p:pic>
      <p:pic>
        <p:nvPicPr>
          <p:cNvPr id="6" name="Obrázek 5">
            <a:extLst>
              <a:ext uri="{FF2B5EF4-FFF2-40B4-BE49-F238E27FC236}">
                <a16:creationId xmlns:a16="http://schemas.microsoft.com/office/drawing/2014/main" id="{91A1D2F8-52A5-99D2-ABF9-A2841BDA28C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389159" y="1309365"/>
            <a:ext cx="3282956" cy="4709158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9" name="TextovéPole 8">
            <a:extLst>
              <a:ext uri="{FF2B5EF4-FFF2-40B4-BE49-F238E27FC236}">
                <a16:creationId xmlns:a16="http://schemas.microsoft.com/office/drawing/2014/main" id="{0E0CBE3D-6F6E-C4B8-7FE9-954742E9CCA0}"/>
              </a:ext>
            </a:extLst>
          </p:cNvPr>
          <p:cNvSpPr txBox="1"/>
          <p:nvPr/>
        </p:nvSpPr>
        <p:spPr>
          <a:xfrm>
            <a:off x="7782487" y="6586282"/>
            <a:ext cx="6098240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cs-CZ" sz="900" dirty="0">
                <a:solidFill>
                  <a:schemeClr val="bg1">
                    <a:lumMod val="50000"/>
                  </a:schemeClr>
                </a:solidFill>
              </a:rPr>
              <a:t>https://</a:t>
            </a:r>
            <a:r>
              <a:rPr lang="cs-CZ" sz="900" dirty="0" err="1">
                <a:solidFill>
                  <a:schemeClr val="bg1">
                    <a:lumMod val="50000"/>
                  </a:schemeClr>
                </a:solidFill>
              </a:rPr>
              <a:t>www.abczech.cz</a:t>
            </a:r>
            <a:r>
              <a:rPr lang="cs-CZ" sz="900" dirty="0">
                <a:solidFill>
                  <a:schemeClr val="bg1">
                    <a:lumMod val="50000"/>
                  </a:schemeClr>
                </a:solidFill>
              </a:rPr>
              <a:t>/Ondrej-Sekora-P7034866.html</a:t>
            </a:r>
          </a:p>
        </p:txBody>
      </p:sp>
    </p:spTree>
    <p:extLst>
      <p:ext uri="{BB962C8B-B14F-4D97-AF65-F5344CB8AC3E}">
        <p14:creationId xmlns:p14="http://schemas.microsoft.com/office/powerpoint/2010/main" val="84066889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MRM 1 Minute Timer.mp4">
            <a:hlinkClick r:id="" action="ppaction://media"/>
            <a:extLst>
              <a:ext uri="{FF2B5EF4-FFF2-40B4-BE49-F238E27FC236}">
                <a16:creationId xmlns:a16="http://schemas.microsoft.com/office/drawing/2014/main" id="{5A0D5279-E7DD-0077-6139-11683665BFC8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9963298" y="205473"/>
            <a:ext cx="1886388" cy="1061093"/>
          </a:xfrm>
          <a:prstGeom prst="rect">
            <a:avLst/>
          </a:prstGeom>
        </p:spPr>
      </p:pic>
      <p:sp>
        <p:nvSpPr>
          <p:cNvPr id="2" name="Zaoblený obdélník 1">
            <a:extLst>
              <a:ext uri="{FF2B5EF4-FFF2-40B4-BE49-F238E27FC236}">
                <a16:creationId xmlns:a16="http://schemas.microsoft.com/office/drawing/2014/main" id="{E852B45A-F45A-D224-12C1-01FA611A1800}"/>
              </a:ext>
            </a:extLst>
          </p:cNvPr>
          <p:cNvSpPr/>
          <p:nvPr/>
        </p:nvSpPr>
        <p:spPr>
          <a:xfrm>
            <a:off x="514590" y="1467000"/>
            <a:ext cx="6150667" cy="3923999"/>
          </a:xfrm>
          <a:prstGeom prst="roundRect">
            <a:avLst>
              <a:gd name="adj" fmla="val 15686"/>
            </a:avLst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4000" b="1" dirty="0">
              <a:solidFill>
                <a:schemeClr val="tx1"/>
              </a:solidFill>
              <a:latin typeface="Segoe Print" panose="02000800000000000000" pitchFamily="2" charset="0"/>
              <a:cs typeface="Cavolini" panose="03000502040302020204" pitchFamily="66" charset="0"/>
            </a:endParaRPr>
          </a:p>
        </p:txBody>
      </p:sp>
      <p:sp>
        <p:nvSpPr>
          <p:cNvPr id="3" name="TextovéPole 2">
            <a:extLst>
              <a:ext uri="{FF2B5EF4-FFF2-40B4-BE49-F238E27FC236}">
                <a16:creationId xmlns:a16="http://schemas.microsoft.com/office/drawing/2014/main" id="{8349E743-621B-777F-CD1A-A3379C261B49}"/>
              </a:ext>
            </a:extLst>
          </p:cNvPr>
          <p:cNvSpPr txBox="1"/>
          <p:nvPr/>
        </p:nvSpPr>
        <p:spPr>
          <a:xfrm>
            <a:off x="342314" y="2049682"/>
            <a:ext cx="6450699" cy="27392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endParaRPr lang="cs-CZ" sz="2800" b="1" dirty="0">
              <a:ln>
                <a:solidFill>
                  <a:schemeClr val="tx1"/>
                </a:solidFill>
              </a:ln>
              <a:solidFill>
                <a:srgbClr val="FF9623"/>
              </a:solidFill>
              <a:latin typeface="Segoe Print" panose="02000800000000000000" pitchFamily="2" charset="0"/>
              <a:cs typeface="Cavolini" panose="03000502040302020204" pitchFamily="66" charset="0"/>
            </a:endParaRPr>
          </a:p>
          <a:p>
            <a:pPr algn="ctr">
              <a:tabLst>
                <a:tab pos="4748213" algn="l"/>
              </a:tabLst>
            </a:pPr>
            <a:r>
              <a:rPr lang="cs-CZ" sz="3200" b="1" u="sng" dirty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  <a:latin typeface="Segoe Print" panose="02000800000000000000" pitchFamily="2" charset="0"/>
                <a:cs typeface="Cavolini" panose="03000502040302020204" pitchFamily="66" charset="0"/>
              </a:rPr>
              <a:t>POZNEJ SPISOVATELE.</a:t>
            </a:r>
            <a:endParaRPr lang="cs-CZ" sz="3600" b="1" u="sng" dirty="0">
              <a:solidFill>
                <a:schemeClr val="tx1"/>
              </a:solidFill>
              <a:latin typeface="Segoe Print" panose="02000800000000000000" pitchFamily="2" charset="0"/>
              <a:cs typeface="Cavolini" panose="03000502040302020204" pitchFamily="66" charset="0"/>
            </a:endParaRPr>
          </a:p>
          <a:p>
            <a:pPr algn="ctr"/>
            <a:endParaRPr lang="cs-CZ" sz="2800" b="1" dirty="0">
              <a:ln>
                <a:solidFill>
                  <a:schemeClr val="tx1"/>
                </a:solidFill>
              </a:ln>
              <a:solidFill>
                <a:srgbClr val="FF9623"/>
              </a:solidFill>
              <a:latin typeface="Segoe Print" panose="02000800000000000000" pitchFamily="2" charset="0"/>
              <a:cs typeface="Cavolini" panose="03000502040302020204" pitchFamily="66" charset="0"/>
            </a:endParaRPr>
          </a:p>
          <a:p>
            <a:pPr algn="ctr"/>
            <a:r>
              <a:rPr lang="cs-CZ" sz="2800" b="1" dirty="0">
                <a:ln>
                  <a:solidFill>
                    <a:schemeClr val="tx1"/>
                  </a:solidFill>
                </a:ln>
                <a:solidFill>
                  <a:srgbClr val="FF9623"/>
                </a:solidFill>
                <a:latin typeface="Segoe Print" panose="02000800000000000000" pitchFamily="2" charset="0"/>
                <a:cs typeface="Cavolini" panose="03000502040302020204" pitchFamily="66" charset="0"/>
              </a:rPr>
              <a:t>NAPSAL JSEM KNIHU  </a:t>
            </a:r>
          </a:p>
          <a:p>
            <a:pPr algn="ctr"/>
            <a:endParaRPr lang="cs-CZ" sz="2800" b="1" dirty="0">
              <a:ln>
                <a:solidFill>
                  <a:schemeClr val="tx1"/>
                </a:solidFill>
              </a:ln>
              <a:solidFill>
                <a:srgbClr val="FF9623"/>
              </a:solidFill>
              <a:latin typeface="Segoe Print" panose="02000800000000000000" pitchFamily="2" charset="0"/>
              <a:cs typeface="Cavolini" panose="03000502040302020204" pitchFamily="66" charset="0"/>
            </a:endParaRPr>
          </a:p>
          <a:p>
            <a:pPr algn="ctr"/>
            <a:r>
              <a:rPr lang="cs-CZ" sz="2800" b="1" dirty="0">
                <a:solidFill>
                  <a:srgbClr val="FF9623"/>
                </a:solidFill>
                <a:latin typeface="Segoe Print" panose="02000800000000000000" pitchFamily="2" charset="0"/>
                <a:cs typeface="Cavolini" panose="03000502040302020204" pitchFamily="66" charset="0"/>
              </a:rPr>
              <a:t>ŠPALÍČEK VERŠŮ A POHÁDEK.</a:t>
            </a:r>
            <a:endParaRPr lang="cs-CZ" sz="3200" b="1" dirty="0">
              <a:solidFill>
                <a:srgbClr val="FF9623"/>
              </a:solidFill>
              <a:latin typeface="Segoe Print" panose="02000800000000000000" pitchFamily="2" charset="0"/>
              <a:cs typeface="Cavolini" panose="03000502040302020204" pitchFamily="66" charset="0"/>
            </a:endParaRPr>
          </a:p>
        </p:txBody>
      </p:sp>
      <p:pic>
        <p:nvPicPr>
          <p:cNvPr id="5" name="Obrázek 4">
            <a:extLst>
              <a:ext uri="{FF2B5EF4-FFF2-40B4-BE49-F238E27FC236}">
                <a16:creationId xmlns:a16="http://schemas.microsoft.com/office/drawing/2014/main" id="{1C7263A8-B169-6476-A6E7-F329BD6B30E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10881" y="4644576"/>
            <a:ext cx="2407835" cy="2158165"/>
          </a:xfrm>
          <a:prstGeom prst="rect">
            <a:avLst/>
          </a:prstGeom>
        </p:spPr>
      </p:pic>
      <p:pic>
        <p:nvPicPr>
          <p:cNvPr id="13314" name="Picture 2" descr="Špalíček veršů a pohádek - František Hrubín od 359 Kč - Zbozi.cz">
            <a:extLst>
              <a:ext uri="{FF2B5EF4-FFF2-40B4-BE49-F238E27FC236}">
                <a16:creationId xmlns:a16="http://schemas.microsoft.com/office/drawing/2014/main" id="{4B9AEBC0-90E5-3A2E-0864-DDD187A2909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46472" y="1464214"/>
            <a:ext cx="3214255" cy="4402530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Obdélník 5">
            <a:extLst>
              <a:ext uri="{FF2B5EF4-FFF2-40B4-BE49-F238E27FC236}">
                <a16:creationId xmlns:a16="http://schemas.microsoft.com/office/drawing/2014/main" id="{4CA50C89-14E6-2F8F-7AC1-B154814611E0}"/>
              </a:ext>
            </a:extLst>
          </p:cNvPr>
          <p:cNvSpPr/>
          <p:nvPr/>
        </p:nvSpPr>
        <p:spPr>
          <a:xfrm>
            <a:off x="8274227" y="1690256"/>
            <a:ext cx="2005845" cy="89771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3" name="TextovéPole 12">
            <a:extLst>
              <a:ext uri="{FF2B5EF4-FFF2-40B4-BE49-F238E27FC236}">
                <a16:creationId xmlns:a16="http://schemas.microsoft.com/office/drawing/2014/main" id="{B7D04E11-D43D-043B-549B-8F0FDF350FD7}"/>
              </a:ext>
            </a:extLst>
          </p:cNvPr>
          <p:cNvSpPr txBox="1"/>
          <p:nvPr/>
        </p:nvSpPr>
        <p:spPr>
          <a:xfrm>
            <a:off x="8274227" y="6544805"/>
            <a:ext cx="3682244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cs-CZ" sz="400" dirty="0">
                <a:solidFill>
                  <a:schemeClr val="bg1">
                    <a:lumMod val="65000"/>
                  </a:schemeClr>
                </a:solidFill>
              </a:rPr>
              <a:t>https://</a:t>
            </a:r>
            <a:r>
              <a:rPr lang="cs-CZ" sz="400" dirty="0" err="1">
                <a:solidFill>
                  <a:schemeClr val="bg1">
                    <a:lumMod val="65000"/>
                  </a:schemeClr>
                </a:solidFill>
              </a:rPr>
              <a:t>www.google.com</a:t>
            </a:r>
            <a:r>
              <a:rPr lang="cs-CZ" sz="400" dirty="0">
                <a:solidFill>
                  <a:schemeClr val="bg1">
                    <a:lumMod val="65000"/>
                  </a:schemeClr>
                </a:solidFill>
              </a:rPr>
              <a:t>/</a:t>
            </a:r>
            <a:r>
              <a:rPr lang="cs-CZ" sz="400" dirty="0" err="1">
                <a:solidFill>
                  <a:schemeClr val="bg1">
                    <a:lumMod val="65000"/>
                  </a:schemeClr>
                </a:solidFill>
              </a:rPr>
              <a:t>url?sa</a:t>
            </a:r>
            <a:r>
              <a:rPr lang="cs-CZ" sz="400" dirty="0">
                <a:solidFill>
                  <a:schemeClr val="bg1">
                    <a:lumMod val="65000"/>
                  </a:schemeClr>
                </a:solidFill>
              </a:rPr>
              <a:t>=</a:t>
            </a:r>
            <a:r>
              <a:rPr lang="cs-CZ" sz="400" dirty="0" err="1">
                <a:solidFill>
                  <a:schemeClr val="bg1">
                    <a:lumMod val="65000"/>
                  </a:schemeClr>
                </a:solidFill>
              </a:rPr>
              <a:t>i&amp;url</a:t>
            </a:r>
            <a:r>
              <a:rPr lang="cs-CZ" sz="400" dirty="0">
                <a:solidFill>
                  <a:schemeClr val="bg1">
                    <a:lumMod val="65000"/>
                  </a:schemeClr>
                </a:solidFill>
              </a:rPr>
              <a:t>=https%3A%2F%2Fwww.zbozi.cz%2Fvyrobek%2Fspalicek-versu-a-pohadek-frantisek-hrubin%2F&amp;psig=AOvVaw2bMRyT21b4M5tlZcpk-MX8&amp;ust=1676574365045000&amp;source=</a:t>
            </a:r>
            <a:r>
              <a:rPr lang="cs-CZ" sz="400" dirty="0" err="1">
                <a:solidFill>
                  <a:schemeClr val="bg1">
                    <a:lumMod val="65000"/>
                  </a:schemeClr>
                </a:solidFill>
              </a:rPr>
              <a:t>images&amp;cd</a:t>
            </a:r>
            <a:r>
              <a:rPr lang="cs-CZ" sz="400" dirty="0">
                <a:solidFill>
                  <a:schemeClr val="bg1">
                    <a:lumMod val="65000"/>
                  </a:schemeClr>
                </a:solidFill>
              </a:rPr>
              <a:t>=</a:t>
            </a:r>
            <a:r>
              <a:rPr lang="cs-CZ" sz="400" dirty="0" err="1">
                <a:solidFill>
                  <a:schemeClr val="bg1">
                    <a:lumMod val="65000"/>
                  </a:schemeClr>
                </a:solidFill>
              </a:rPr>
              <a:t>vfe&amp;ved</a:t>
            </a:r>
            <a:r>
              <a:rPr lang="cs-CZ" sz="400" dirty="0">
                <a:solidFill>
                  <a:schemeClr val="bg1">
                    <a:lumMod val="65000"/>
                  </a:schemeClr>
                </a:solidFill>
              </a:rPr>
              <a:t>=0CBAQjRxqFwoTCODkua6cmP0CFQAAAAAdAAAAABAL</a:t>
            </a:r>
          </a:p>
        </p:txBody>
      </p:sp>
    </p:spTree>
    <p:extLst>
      <p:ext uri="{BB962C8B-B14F-4D97-AF65-F5344CB8AC3E}">
        <p14:creationId xmlns:p14="http://schemas.microsoft.com/office/powerpoint/2010/main" val="10444781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505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lačítko akce: Domů 11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id="{067A08B3-1C52-8223-946C-44FEBEAE0660}"/>
              </a:ext>
            </a:extLst>
          </p:cNvPr>
          <p:cNvSpPr/>
          <p:nvPr/>
        </p:nvSpPr>
        <p:spPr>
          <a:xfrm>
            <a:off x="10681498" y="154642"/>
            <a:ext cx="1404994" cy="1154723"/>
          </a:xfrm>
          <a:prstGeom prst="actionButtonHome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>
              <a:noFill/>
            </a:endParaRPr>
          </a:p>
        </p:txBody>
      </p:sp>
      <p:sp>
        <p:nvSpPr>
          <p:cNvPr id="2" name="Zaoblený obdélník 1">
            <a:extLst>
              <a:ext uri="{FF2B5EF4-FFF2-40B4-BE49-F238E27FC236}">
                <a16:creationId xmlns:a16="http://schemas.microsoft.com/office/drawing/2014/main" id="{121226AD-DD6E-3D67-C6C9-A97F11D3E9BA}"/>
              </a:ext>
            </a:extLst>
          </p:cNvPr>
          <p:cNvSpPr/>
          <p:nvPr/>
        </p:nvSpPr>
        <p:spPr>
          <a:xfrm>
            <a:off x="514590" y="1467000"/>
            <a:ext cx="6150667" cy="3923999"/>
          </a:xfrm>
          <a:prstGeom prst="roundRect">
            <a:avLst>
              <a:gd name="adj" fmla="val 15686"/>
            </a:avLst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4000" b="1" dirty="0">
              <a:solidFill>
                <a:schemeClr val="tx1"/>
              </a:solidFill>
              <a:latin typeface="Segoe Print" panose="02000800000000000000" pitchFamily="2" charset="0"/>
              <a:cs typeface="Cavolini" panose="03000502040302020204" pitchFamily="66" charset="0"/>
            </a:endParaRPr>
          </a:p>
        </p:txBody>
      </p:sp>
      <p:pic>
        <p:nvPicPr>
          <p:cNvPr id="3" name="Obrázek 2">
            <a:extLst>
              <a:ext uri="{FF2B5EF4-FFF2-40B4-BE49-F238E27FC236}">
                <a16:creationId xmlns:a16="http://schemas.microsoft.com/office/drawing/2014/main" id="{B4F31B7F-2379-5477-3981-8596DF9CC5D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372762">
            <a:off x="3886852" y="1178280"/>
            <a:ext cx="3275078" cy="2083694"/>
          </a:xfrm>
          <a:prstGeom prst="rect">
            <a:avLst/>
          </a:prstGeom>
          <a:ln>
            <a:noFill/>
          </a:ln>
        </p:spPr>
      </p:pic>
      <p:sp>
        <p:nvSpPr>
          <p:cNvPr id="4" name="TextovéPole 3">
            <a:extLst>
              <a:ext uri="{FF2B5EF4-FFF2-40B4-BE49-F238E27FC236}">
                <a16:creationId xmlns:a16="http://schemas.microsoft.com/office/drawing/2014/main" id="{3662F3E9-CD3A-B546-7AFE-CD0AEA95CEDB}"/>
              </a:ext>
            </a:extLst>
          </p:cNvPr>
          <p:cNvSpPr txBox="1"/>
          <p:nvPr/>
        </p:nvSpPr>
        <p:spPr>
          <a:xfrm>
            <a:off x="428451" y="3131167"/>
            <a:ext cx="6490091" cy="18158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cs-CZ" sz="3600" b="1" dirty="0">
                <a:ln>
                  <a:solidFill>
                    <a:schemeClr val="tx1"/>
                  </a:solidFill>
                </a:ln>
                <a:latin typeface="Segoe Print" panose="02000800000000000000" pitchFamily="2" charset="0"/>
                <a:cs typeface="Cavolini" panose="03000502040302020204" pitchFamily="66" charset="0"/>
              </a:rPr>
              <a:t>Spisovatelem je </a:t>
            </a:r>
          </a:p>
          <a:p>
            <a:pPr algn="ctr"/>
            <a:r>
              <a:rPr lang="cs-CZ" sz="3600" b="1" dirty="0">
                <a:ln>
                  <a:solidFill>
                    <a:schemeClr val="tx1"/>
                  </a:solidFill>
                </a:ln>
                <a:solidFill>
                  <a:srgbClr val="FF4F8B"/>
                </a:solidFill>
                <a:latin typeface="Segoe Print" panose="02000800000000000000" pitchFamily="2" charset="0"/>
                <a:cs typeface="Cavolini" panose="03000502040302020204" pitchFamily="66" charset="0"/>
              </a:rPr>
              <a:t>František Hrubín.</a:t>
            </a:r>
            <a:endParaRPr lang="cs-CZ" sz="4000" b="1" dirty="0">
              <a:latin typeface="Segoe Print" panose="02000800000000000000" pitchFamily="2" charset="0"/>
              <a:cs typeface="Cavolini" panose="03000502040302020204" pitchFamily="66" charset="0"/>
            </a:endParaRPr>
          </a:p>
          <a:p>
            <a:pPr algn="ctr"/>
            <a:endParaRPr lang="cs-CZ" sz="4000" b="1" dirty="0">
              <a:latin typeface="Segoe Print" panose="02000800000000000000" pitchFamily="2" charset="0"/>
              <a:cs typeface="Cavolini" panose="03000502040302020204" pitchFamily="66" charset="0"/>
            </a:endParaRPr>
          </a:p>
        </p:txBody>
      </p:sp>
      <p:pic>
        <p:nvPicPr>
          <p:cNvPr id="14338" name="Picture 2" descr="František Hrubín">
            <a:extLst>
              <a:ext uri="{FF2B5EF4-FFF2-40B4-BE49-F238E27FC236}">
                <a16:creationId xmlns:a16="http://schemas.microsoft.com/office/drawing/2014/main" id="{A3C77545-432B-BD7E-DC24-F2D1ED2132A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8860" y="1309365"/>
            <a:ext cx="3085249" cy="4436843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ovéPole 7">
            <a:extLst>
              <a:ext uri="{FF2B5EF4-FFF2-40B4-BE49-F238E27FC236}">
                <a16:creationId xmlns:a16="http://schemas.microsoft.com/office/drawing/2014/main" id="{3938AF15-E51E-A731-1A45-EE917100ECA0}"/>
              </a:ext>
            </a:extLst>
          </p:cNvPr>
          <p:cNvSpPr txBox="1"/>
          <p:nvPr/>
        </p:nvSpPr>
        <p:spPr>
          <a:xfrm>
            <a:off x="6289964" y="6202937"/>
            <a:ext cx="6096000" cy="5078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cs-CZ" sz="900" dirty="0">
                <a:solidFill>
                  <a:schemeClr val="bg1">
                    <a:lumMod val="65000"/>
                  </a:schemeClr>
                </a:solidFill>
              </a:rPr>
              <a:t>https://</a:t>
            </a:r>
            <a:r>
              <a:rPr lang="cs-CZ" sz="900" dirty="0" err="1">
                <a:solidFill>
                  <a:schemeClr val="bg1">
                    <a:lumMod val="65000"/>
                  </a:schemeClr>
                </a:solidFill>
              </a:rPr>
              <a:t>www.google.com</a:t>
            </a:r>
            <a:r>
              <a:rPr lang="cs-CZ" sz="900" dirty="0">
                <a:solidFill>
                  <a:schemeClr val="bg1">
                    <a:lumMod val="65000"/>
                  </a:schemeClr>
                </a:solidFill>
              </a:rPr>
              <a:t>/</a:t>
            </a:r>
            <a:r>
              <a:rPr lang="cs-CZ" sz="900" dirty="0" err="1">
                <a:solidFill>
                  <a:schemeClr val="bg1">
                    <a:lumMod val="65000"/>
                  </a:schemeClr>
                </a:solidFill>
              </a:rPr>
              <a:t>url?sa</a:t>
            </a:r>
            <a:r>
              <a:rPr lang="cs-CZ" sz="900" dirty="0">
                <a:solidFill>
                  <a:schemeClr val="bg1">
                    <a:lumMod val="65000"/>
                  </a:schemeClr>
                </a:solidFill>
              </a:rPr>
              <a:t>=</a:t>
            </a:r>
            <a:r>
              <a:rPr lang="cs-CZ" sz="900" dirty="0" err="1">
                <a:solidFill>
                  <a:schemeClr val="bg1">
                    <a:lumMod val="65000"/>
                  </a:schemeClr>
                </a:solidFill>
              </a:rPr>
              <a:t>i&amp;url</a:t>
            </a:r>
            <a:r>
              <a:rPr lang="cs-CZ" sz="900" dirty="0">
                <a:solidFill>
                  <a:schemeClr val="bg1">
                    <a:lumMod val="65000"/>
                  </a:schemeClr>
                </a:solidFill>
              </a:rPr>
              <a:t>=https%3A%2F%2Fwww.abczech.cz%2FFrantisek-Hrubin-P7033851.html&amp;psig=AOvVaw2uTyYRhvInOXfdbr6eZju-&amp;</a:t>
            </a:r>
            <a:r>
              <a:rPr lang="cs-CZ" sz="900" dirty="0" err="1">
                <a:solidFill>
                  <a:schemeClr val="bg1">
                    <a:lumMod val="65000"/>
                  </a:schemeClr>
                </a:solidFill>
              </a:rPr>
              <a:t>ust</a:t>
            </a:r>
            <a:r>
              <a:rPr lang="cs-CZ" sz="900" dirty="0">
                <a:solidFill>
                  <a:schemeClr val="bg1">
                    <a:lumMod val="65000"/>
                  </a:schemeClr>
                </a:solidFill>
              </a:rPr>
              <a:t>=1676574585184000&amp;source=</a:t>
            </a:r>
            <a:r>
              <a:rPr lang="cs-CZ" sz="900" dirty="0" err="1">
                <a:solidFill>
                  <a:schemeClr val="bg1">
                    <a:lumMod val="65000"/>
                  </a:schemeClr>
                </a:solidFill>
              </a:rPr>
              <a:t>images&amp;cd</a:t>
            </a:r>
            <a:r>
              <a:rPr lang="cs-CZ" sz="900" dirty="0">
                <a:solidFill>
                  <a:schemeClr val="bg1">
                    <a:lumMod val="65000"/>
                  </a:schemeClr>
                </a:solidFill>
              </a:rPr>
              <a:t>=</a:t>
            </a:r>
            <a:r>
              <a:rPr lang="cs-CZ" sz="900" dirty="0" err="1">
                <a:solidFill>
                  <a:schemeClr val="bg1">
                    <a:lumMod val="65000"/>
                  </a:schemeClr>
                </a:solidFill>
              </a:rPr>
              <a:t>vfe&amp;ved</a:t>
            </a:r>
            <a:r>
              <a:rPr lang="cs-CZ" sz="900" dirty="0">
                <a:solidFill>
                  <a:schemeClr val="bg1">
                    <a:lumMod val="65000"/>
                  </a:schemeClr>
                </a:solidFill>
              </a:rPr>
              <a:t>=0CBAQjRxqFwoTCIj535admP0CFQAAAAAdAAAAABAE</a:t>
            </a:r>
          </a:p>
        </p:txBody>
      </p:sp>
    </p:spTree>
    <p:extLst>
      <p:ext uri="{BB962C8B-B14F-4D97-AF65-F5344CB8AC3E}">
        <p14:creationId xmlns:p14="http://schemas.microsoft.com/office/powerpoint/2010/main" val="289333123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RM 1 Minute Timer.mp4">
            <a:hlinkClick r:id="" action="ppaction://media"/>
            <a:extLst>
              <a:ext uri="{FF2B5EF4-FFF2-40B4-BE49-F238E27FC236}">
                <a16:creationId xmlns:a16="http://schemas.microsoft.com/office/drawing/2014/main" id="{032828D1-DB06-24EA-A985-9F0CFE38242C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9963298" y="205473"/>
            <a:ext cx="1886388" cy="1061093"/>
          </a:xfrm>
          <a:prstGeom prst="rect">
            <a:avLst/>
          </a:prstGeom>
        </p:spPr>
      </p:pic>
      <p:sp>
        <p:nvSpPr>
          <p:cNvPr id="3" name="Zaoblený obdélník 2">
            <a:extLst>
              <a:ext uri="{FF2B5EF4-FFF2-40B4-BE49-F238E27FC236}">
                <a16:creationId xmlns:a16="http://schemas.microsoft.com/office/drawing/2014/main" id="{19E96F04-E1C9-C20C-7268-6B9E81295EE0}"/>
              </a:ext>
            </a:extLst>
          </p:cNvPr>
          <p:cNvSpPr/>
          <p:nvPr/>
        </p:nvSpPr>
        <p:spPr>
          <a:xfrm>
            <a:off x="514590" y="1467000"/>
            <a:ext cx="6150667" cy="3923999"/>
          </a:xfrm>
          <a:prstGeom prst="roundRect">
            <a:avLst>
              <a:gd name="adj" fmla="val 15686"/>
            </a:avLst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4000" b="1" dirty="0">
              <a:solidFill>
                <a:schemeClr val="tx1"/>
              </a:solidFill>
              <a:latin typeface="Segoe Print" panose="02000800000000000000" pitchFamily="2" charset="0"/>
              <a:cs typeface="Cavolini" panose="03000502040302020204" pitchFamily="66" charset="0"/>
            </a:endParaRPr>
          </a:p>
        </p:txBody>
      </p:sp>
      <p:sp>
        <p:nvSpPr>
          <p:cNvPr id="6" name="TextovéPole 5">
            <a:extLst>
              <a:ext uri="{FF2B5EF4-FFF2-40B4-BE49-F238E27FC236}">
                <a16:creationId xmlns:a16="http://schemas.microsoft.com/office/drawing/2014/main" id="{7F339232-1B61-7FE6-23E5-6E46ADC220B8}"/>
              </a:ext>
            </a:extLst>
          </p:cNvPr>
          <p:cNvSpPr txBox="1"/>
          <p:nvPr/>
        </p:nvSpPr>
        <p:spPr>
          <a:xfrm>
            <a:off x="342314" y="1543792"/>
            <a:ext cx="6322943" cy="27392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endParaRPr lang="cs-CZ" sz="2800" b="1" dirty="0">
              <a:ln>
                <a:solidFill>
                  <a:schemeClr val="tx1"/>
                </a:solidFill>
              </a:ln>
              <a:solidFill>
                <a:srgbClr val="FF9623"/>
              </a:solidFill>
              <a:latin typeface="Segoe Print" panose="02000800000000000000" pitchFamily="2" charset="0"/>
              <a:cs typeface="Cavolini" panose="03000502040302020204" pitchFamily="66" charset="0"/>
            </a:endParaRPr>
          </a:p>
          <a:p>
            <a:pPr algn="ctr">
              <a:tabLst>
                <a:tab pos="4748213" algn="l"/>
              </a:tabLst>
            </a:pPr>
            <a:r>
              <a:rPr lang="cs-CZ" sz="3200" b="1" u="sng" dirty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  <a:latin typeface="Segoe Print" panose="02000800000000000000" pitchFamily="2" charset="0"/>
                <a:cs typeface="Cavolini" panose="03000502040302020204" pitchFamily="66" charset="0"/>
              </a:rPr>
              <a:t>POZNEJ SPISOVATELE.</a:t>
            </a:r>
            <a:endParaRPr lang="cs-CZ" sz="3600" b="1" u="sng" dirty="0">
              <a:solidFill>
                <a:schemeClr val="tx1"/>
              </a:solidFill>
              <a:latin typeface="Segoe Print" panose="02000800000000000000" pitchFamily="2" charset="0"/>
              <a:cs typeface="Cavolini" panose="03000502040302020204" pitchFamily="66" charset="0"/>
            </a:endParaRPr>
          </a:p>
          <a:p>
            <a:pPr algn="ctr"/>
            <a:endParaRPr lang="cs-CZ" sz="2800" b="1" dirty="0">
              <a:ln>
                <a:solidFill>
                  <a:schemeClr val="tx1"/>
                </a:solidFill>
              </a:ln>
              <a:solidFill>
                <a:srgbClr val="FF9623"/>
              </a:solidFill>
              <a:latin typeface="Segoe Print" panose="02000800000000000000" pitchFamily="2" charset="0"/>
              <a:cs typeface="Cavolini" panose="03000502040302020204" pitchFamily="66" charset="0"/>
            </a:endParaRPr>
          </a:p>
          <a:p>
            <a:pPr algn="ctr"/>
            <a:r>
              <a:rPr lang="cs-CZ" sz="2800" b="1" dirty="0">
                <a:ln>
                  <a:solidFill>
                    <a:schemeClr val="tx1"/>
                  </a:solidFill>
                </a:ln>
                <a:solidFill>
                  <a:srgbClr val="FF9623"/>
                </a:solidFill>
                <a:latin typeface="Segoe Print" panose="02000800000000000000" pitchFamily="2" charset="0"/>
                <a:cs typeface="Cavolini" panose="03000502040302020204" pitchFamily="66" charset="0"/>
              </a:rPr>
              <a:t>NAPSAL JSEM KNIHU  </a:t>
            </a:r>
          </a:p>
          <a:p>
            <a:pPr algn="ctr"/>
            <a:endParaRPr lang="cs-CZ" sz="2800" b="1" dirty="0">
              <a:ln>
                <a:solidFill>
                  <a:schemeClr val="tx1"/>
                </a:solidFill>
              </a:ln>
              <a:solidFill>
                <a:srgbClr val="FF9623"/>
              </a:solidFill>
              <a:latin typeface="Segoe Print" panose="02000800000000000000" pitchFamily="2" charset="0"/>
              <a:cs typeface="Cavolini" panose="03000502040302020204" pitchFamily="66" charset="0"/>
            </a:endParaRPr>
          </a:p>
          <a:p>
            <a:pPr algn="ctr"/>
            <a:r>
              <a:rPr lang="cs-CZ" sz="2800" b="1" dirty="0">
                <a:solidFill>
                  <a:srgbClr val="FF9623"/>
                </a:solidFill>
                <a:latin typeface="Segoe Print" panose="02000800000000000000" pitchFamily="2" charset="0"/>
                <a:cs typeface="Cavolini" panose="03000502040302020204" pitchFamily="66" charset="0"/>
              </a:rPr>
              <a:t>RUMCAJS, MANKA A CIPÍSEK.</a:t>
            </a:r>
            <a:endParaRPr lang="cs-CZ" sz="3200" b="1" dirty="0">
              <a:solidFill>
                <a:srgbClr val="FF9623"/>
              </a:solidFill>
              <a:latin typeface="Segoe Print" panose="02000800000000000000" pitchFamily="2" charset="0"/>
              <a:cs typeface="Cavolini" panose="03000502040302020204" pitchFamily="66" charset="0"/>
            </a:endParaRPr>
          </a:p>
        </p:txBody>
      </p:sp>
      <p:pic>
        <p:nvPicPr>
          <p:cNvPr id="8" name="Obrázek 7">
            <a:extLst>
              <a:ext uri="{FF2B5EF4-FFF2-40B4-BE49-F238E27FC236}">
                <a16:creationId xmlns:a16="http://schemas.microsoft.com/office/drawing/2014/main" id="{D669E3A3-834E-2BBF-9DE5-45B79DBF7E9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94079" y="4596434"/>
            <a:ext cx="2407835" cy="2158165"/>
          </a:xfrm>
          <a:prstGeom prst="rect">
            <a:avLst/>
          </a:prstGeom>
        </p:spPr>
      </p:pic>
      <p:pic>
        <p:nvPicPr>
          <p:cNvPr id="9" name="Obrázek 8">
            <a:extLst>
              <a:ext uri="{FF2B5EF4-FFF2-40B4-BE49-F238E27FC236}">
                <a16:creationId xmlns:a16="http://schemas.microsoft.com/office/drawing/2014/main" id="{D047DEB5-CC71-0F94-3735-E62493CD342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601914" y="1743594"/>
            <a:ext cx="3860982" cy="3845223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2" name="TextovéPole 11">
            <a:extLst>
              <a:ext uri="{FF2B5EF4-FFF2-40B4-BE49-F238E27FC236}">
                <a16:creationId xmlns:a16="http://schemas.microsoft.com/office/drawing/2014/main" id="{6148A279-90D3-BC3C-3DE1-74CCAF2211B7}"/>
              </a:ext>
            </a:extLst>
          </p:cNvPr>
          <p:cNvSpPr txBox="1"/>
          <p:nvPr/>
        </p:nvSpPr>
        <p:spPr>
          <a:xfrm>
            <a:off x="7856699" y="5675516"/>
            <a:ext cx="6099586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cs-CZ" sz="1100" dirty="0">
                <a:solidFill>
                  <a:schemeClr val="bg1">
                    <a:lumMod val="65000"/>
                  </a:schemeClr>
                </a:solidFill>
              </a:rPr>
              <a:t>https://</a:t>
            </a:r>
            <a:r>
              <a:rPr lang="cs-CZ" sz="1100" dirty="0" err="1">
                <a:solidFill>
                  <a:schemeClr val="bg1">
                    <a:lumMod val="65000"/>
                  </a:schemeClr>
                </a:solidFill>
              </a:rPr>
              <a:t>www.knihcentrum.cz</a:t>
            </a:r>
            <a:r>
              <a:rPr lang="cs-CZ" sz="1100" dirty="0">
                <a:solidFill>
                  <a:schemeClr val="bg1">
                    <a:lumMod val="65000"/>
                  </a:schemeClr>
                </a:solidFill>
              </a:rPr>
              <a:t>/rumcajs-manka-a-cipisek-1</a:t>
            </a:r>
          </a:p>
        </p:txBody>
      </p:sp>
    </p:spTree>
    <p:extLst>
      <p:ext uri="{BB962C8B-B14F-4D97-AF65-F5344CB8AC3E}">
        <p14:creationId xmlns:p14="http://schemas.microsoft.com/office/powerpoint/2010/main" val="23615768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505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lačítko akce: Domů 7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id="{DEC29C7B-AF68-B8B0-DA1F-E939A9DC7416}"/>
              </a:ext>
            </a:extLst>
          </p:cNvPr>
          <p:cNvSpPr/>
          <p:nvPr/>
        </p:nvSpPr>
        <p:spPr>
          <a:xfrm>
            <a:off x="10681498" y="154642"/>
            <a:ext cx="1404994" cy="1154723"/>
          </a:xfrm>
          <a:prstGeom prst="actionButtonHome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>
              <a:noFill/>
            </a:endParaRPr>
          </a:p>
        </p:txBody>
      </p:sp>
      <p:sp>
        <p:nvSpPr>
          <p:cNvPr id="3" name="Zaoblený obdélník 2">
            <a:extLst>
              <a:ext uri="{FF2B5EF4-FFF2-40B4-BE49-F238E27FC236}">
                <a16:creationId xmlns:a16="http://schemas.microsoft.com/office/drawing/2014/main" id="{69A8721A-142E-BA9A-2E3F-C4260A9D27EB}"/>
              </a:ext>
            </a:extLst>
          </p:cNvPr>
          <p:cNvSpPr/>
          <p:nvPr/>
        </p:nvSpPr>
        <p:spPr>
          <a:xfrm>
            <a:off x="514590" y="1467000"/>
            <a:ext cx="6150667" cy="3923999"/>
          </a:xfrm>
          <a:prstGeom prst="roundRect">
            <a:avLst>
              <a:gd name="adj" fmla="val 15686"/>
            </a:avLst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4000" b="1" dirty="0">
              <a:solidFill>
                <a:schemeClr val="tx1"/>
              </a:solidFill>
              <a:latin typeface="Segoe Print" panose="02000800000000000000" pitchFamily="2" charset="0"/>
              <a:cs typeface="Cavolini" panose="03000502040302020204" pitchFamily="66" charset="0"/>
            </a:endParaRPr>
          </a:p>
        </p:txBody>
      </p:sp>
      <p:pic>
        <p:nvPicPr>
          <p:cNvPr id="9" name="Obrázek 8">
            <a:extLst>
              <a:ext uri="{FF2B5EF4-FFF2-40B4-BE49-F238E27FC236}">
                <a16:creationId xmlns:a16="http://schemas.microsoft.com/office/drawing/2014/main" id="{6889DBEE-85F8-0351-98DA-B03975C49A5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372762">
            <a:off x="3886852" y="1178280"/>
            <a:ext cx="3275078" cy="2083694"/>
          </a:xfrm>
          <a:prstGeom prst="rect">
            <a:avLst/>
          </a:prstGeom>
          <a:ln>
            <a:noFill/>
          </a:ln>
        </p:spPr>
      </p:pic>
      <p:sp>
        <p:nvSpPr>
          <p:cNvPr id="10" name="TextovéPole 9">
            <a:extLst>
              <a:ext uri="{FF2B5EF4-FFF2-40B4-BE49-F238E27FC236}">
                <a16:creationId xmlns:a16="http://schemas.microsoft.com/office/drawing/2014/main" id="{AF35A5FC-A43C-7B62-D32C-D61F7FEDBC68}"/>
              </a:ext>
            </a:extLst>
          </p:cNvPr>
          <p:cNvSpPr txBox="1"/>
          <p:nvPr/>
        </p:nvSpPr>
        <p:spPr>
          <a:xfrm>
            <a:off x="428451" y="3131167"/>
            <a:ext cx="6490091" cy="187743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cs-CZ" sz="3600" b="1" dirty="0">
                <a:ln>
                  <a:solidFill>
                    <a:schemeClr val="tx1"/>
                  </a:solidFill>
                </a:ln>
                <a:latin typeface="Segoe Print" panose="02000800000000000000" pitchFamily="2" charset="0"/>
                <a:cs typeface="Cavolini" panose="03000502040302020204" pitchFamily="66" charset="0"/>
              </a:rPr>
              <a:t>Spisovatelem je </a:t>
            </a:r>
          </a:p>
          <a:p>
            <a:pPr algn="ctr"/>
            <a:r>
              <a:rPr lang="cs-CZ" sz="3600" b="1" dirty="0">
                <a:ln>
                  <a:solidFill>
                    <a:schemeClr val="tx1"/>
                  </a:solidFill>
                </a:ln>
                <a:solidFill>
                  <a:srgbClr val="FF4F8B"/>
                </a:solidFill>
                <a:latin typeface="Segoe Print" panose="02000800000000000000" pitchFamily="2" charset="0"/>
                <a:cs typeface="Cavolini" panose="03000502040302020204" pitchFamily="66" charset="0"/>
              </a:rPr>
              <a:t>Václav Čtvrtka.</a:t>
            </a:r>
            <a:endParaRPr lang="cs-CZ" sz="4000" b="1" dirty="0">
              <a:latin typeface="Segoe Print" panose="02000800000000000000" pitchFamily="2" charset="0"/>
              <a:cs typeface="Cavolini" panose="03000502040302020204" pitchFamily="66" charset="0"/>
            </a:endParaRPr>
          </a:p>
          <a:p>
            <a:pPr algn="ctr"/>
            <a:endParaRPr lang="cs-CZ" sz="4000" b="1" dirty="0">
              <a:latin typeface="Segoe Print" panose="02000800000000000000" pitchFamily="2" charset="0"/>
              <a:cs typeface="Cavolini" panose="03000502040302020204" pitchFamily="66" charset="0"/>
            </a:endParaRPr>
          </a:p>
        </p:txBody>
      </p:sp>
      <p:sp>
        <p:nvSpPr>
          <p:cNvPr id="17" name="TextovéPole 16">
            <a:extLst>
              <a:ext uri="{FF2B5EF4-FFF2-40B4-BE49-F238E27FC236}">
                <a16:creationId xmlns:a16="http://schemas.microsoft.com/office/drawing/2014/main" id="{D0365CE1-DE46-9FFD-8107-160DF8FA616D}"/>
              </a:ext>
            </a:extLst>
          </p:cNvPr>
          <p:cNvSpPr txBox="1"/>
          <p:nvPr/>
        </p:nvSpPr>
        <p:spPr>
          <a:xfrm>
            <a:off x="7631705" y="5936435"/>
            <a:ext cx="6099586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cs-CZ" sz="1100" dirty="0">
                <a:solidFill>
                  <a:schemeClr val="bg1">
                    <a:lumMod val="65000"/>
                  </a:schemeClr>
                </a:solidFill>
              </a:rPr>
              <a:t>https://</a:t>
            </a:r>
            <a:r>
              <a:rPr lang="cs-CZ" sz="1100" dirty="0" err="1">
                <a:solidFill>
                  <a:schemeClr val="bg1">
                    <a:lumMod val="65000"/>
                  </a:schemeClr>
                </a:solidFill>
              </a:rPr>
              <a:t>www.spisovatele.cz</a:t>
            </a:r>
            <a:r>
              <a:rPr lang="cs-CZ" sz="1100" dirty="0">
                <a:solidFill>
                  <a:schemeClr val="bg1">
                    <a:lumMod val="65000"/>
                  </a:schemeClr>
                </a:solidFill>
              </a:rPr>
              <a:t>/</a:t>
            </a:r>
            <a:r>
              <a:rPr lang="cs-CZ" sz="1100" dirty="0" err="1">
                <a:solidFill>
                  <a:schemeClr val="bg1">
                    <a:lumMod val="65000"/>
                  </a:schemeClr>
                </a:solidFill>
              </a:rPr>
              <a:t>vaclav-ctvrtek</a:t>
            </a:r>
            <a:endParaRPr lang="cs-CZ" sz="1100" dirty="0">
              <a:solidFill>
                <a:schemeClr val="bg1">
                  <a:lumMod val="65000"/>
                </a:schemeClr>
              </a:solidFill>
            </a:endParaRPr>
          </a:p>
        </p:txBody>
      </p:sp>
      <p:pic>
        <p:nvPicPr>
          <p:cNvPr id="18" name="Obrázek 17">
            <a:extLst>
              <a:ext uri="{FF2B5EF4-FFF2-40B4-BE49-F238E27FC236}">
                <a16:creationId xmlns:a16="http://schemas.microsoft.com/office/drawing/2014/main" id="{7643C196-29E8-9EB0-4C5F-FCC01FFD682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618935" y="1258915"/>
            <a:ext cx="2902487" cy="4340167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79727854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FF1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MRM 1 Minute Timer.mp4">
            <a:hlinkClick r:id="" action="ppaction://media"/>
            <a:extLst>
              <a:ext uri="{FF2B5EF4-FFF2-40B4-BE49-F238E27FC236}">
                <a16:creationId xmlns:a16="http://schemas.microsoft.com/office/drawing/2014/main" id="{B0EB64C1-0126-23ED-7EDC-DFD8F7BD2B30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9963298" y="205473"/>
            <a:ext cx="1886388" cy="1061093"/>
          </a:xfrm>
          <a:prstGeom prst="rect">
            <a:avLst/>
          </a:prstGeom>
        </p:spPr>
      </p:pic>
      <p:sp>
        <p:nvSpPr>
          <p:cNvPr id="2" name="Zaoblený obdélník 1">
            <a:extLst>
              <a:ext uri="{FF2B5EF4-FFF2-40B4-BE49-F238E27FC236}">
                <a16:creationId xmlns:a16="http://schemas.microsoft.com/office/drawing/2014/main" id="{C9955E38-F8B2-2A7D-5AEC-4E6A4F39A46D}"/>
              </a:ext>
            </a:extLst>
          </p:cNvPr>
          <p:cNvSpPr/>
          <p:nvPr/>
        </p:nvSpPr>
        <p:spPr>
          <a:xfrm>
            <a:off x="6096000" y="1839717"/>
            <a:ext cx="5444755" cy="3788165"/>
          </a:xfrm>
          <a:prstGeom prst="roundRect">
            <a:avLst>
              <a:gd name="adj" fmla="val 15686"/>
            </a:avLst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4800" dirty="0">
                <a:ln>
                  <a:solidFill>
                    <a:schemeClr val="tx1"/>
                  </a:solidFill>
                </a:ln>
                <a:solidFill>
                  <a:srgbClr val="FF4F8B"/>
                </a:solidFill>
                <a:latin typeface="Segoe Print" panose="02000800000000000000" pitchFamily="2" charset="0"/>
                <a:cs typeface="Cavolini" panose="03000502040302020204" pitchFamily="66" charset="0"/>
              </a:rPr>
              <a:t>Z jaké knihy </a:t>
            </a:r>
            <a:br>
              <a:rPr lang="cs-CZ" sz="4800" dirty="0">
                <a:ln>
                  <a:solidFill>
                    <a:schemeClr val="tx1"/>
                  </a:solidFill>
                </a:ln>
                <a:solidFill>
                  <a:srgbClr val="FF4F8B"/>
                </a:solidFill>
                <a:latin typeface="Segoe Print" panose="02000800000000000000" pitchFamily="2" charset="0"/>
                <a:cs typeface="Cavolini" panose="03000502040302020204" pitchFamily="66" charset="0"/>
              </a:rPr>
            </a:br>
            <a:r>
              <a:rPr lang="cs-CZ" sz="4800" dirty="0">
                <a:ln>
                  <a:solidFill>
                    <a:schemeClr val="tx1"/>
                  </a:solidFill>
                </a:ln>
                <a:solidFill>
                  <a:srgbClr val="FF4F8B"/>
                </a:solidFill>
                <a:latin typeface="Segoe Print" panose="02000800000000000000" pitchFamily="2" charset="0"/>
                <a:cs typeface="Cavolini" panose="03000502040302020204" pitchFamily="66" charset="0"/>
              </a:rPr>
              <a:t>je tento úryvek?</a:t>
            </a:r>
            <a:endParaRPr lang="cs-CZ" sz="4800" b="1" dirty="0">
              <a:ln>
                <a:solidFill>
                  <a:schemeClr val="tx1"/>
                </a:solidFill>
              </a:ln>
              <a:solidFill>
                <a:srgbClr val="FF4F8B"/>
              </a:solidFill>
              <a:latin typeface="Segoe Print" panose="02000800000000000000" pitchFamily="2" charset="0"/>
              <a:cs typeface="Cavolini" panose="03000502040302020204" pitchFamily="66" charset="0"/>
            </a:endParaRPr>
          </a:p>
        </p:txBody>
      </p:sp>
      <p:pic>
        <p:nvPicPr>
          <p:cNvPr id="6" name="Obrázek 5">
            <a:extLst>
              <a:ext uri="{FF2B5EF4-FFF2-40B4-BE49-F238E27FC236}">
                <a16:creationId xmlns:a16="http://schemas.microsoft.com/office/drawing/2014/main" id="{A62CAF4C-EDCF-903B-F5E5-4BAF5E76CD6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52517">
            <a:off x="9810335" y="4961950"/>
            <a:ext cx="1917621" cy="1331863"/>
          </a:xfrm>
          <a:prstGeom prst="rect">
            <a:avLst/>
          </a:prstGeom>
        </p:spPr>
      </p:pic>
      <p:sp>
        <p:nvSpPr>
          <p:cNvPr id="7" name="Zaoblený obdélník 6">
            <a:extLst>
              <a:ext uri="{FF2B5EF4-FFF2-40B4-BE49-F238E27FC236}">
                <a16:creationId xmlns:a16="http://schemas.microsoft.com/office/drawing/2014/main" id="{5393EEFB-84F4-0347-4590-EFF7E7C1BFCD}"/>
              </a:ext>
            </a:extLst>
          </p:cNvPr>
          <p:cNvSpPr/>
          <p:nvPr/>
        </p:nvSpPr>
        <p:spPr>
          <a:xfrm>
            <a:off x="593431" y="957265"/>
            <a:ext cx="4865914" cy="4943470"/>
          </a:xfrm>
          <a:prstGeom prst="roundRect">
            <a:avLst/>
          </a:prstGeom>
          <a:solidFill>
            <a:srgbClr val="FAE5FF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0" name="TextovéPole 9">
            <a:extLst>
              <a:ext uri="{FF2B5EF4-FFF2-40B4-BE49-F238E27FC236}">
                <a16:creationId xmlns:a16="http://schemas.microsoft.com/office/drawing/2014/main" id="{D67FA38C-3C1D-5F4B-37BE-92AB187313B3}"/>
              </a:ext>
            </a:extLst>
          </p:cNvPr>
          <p:cNvSpPr txBox="1"/>
          <p:nvPr/>
        </p:nvSpPr>
        <p:spPr>
          <a:xfrm>
            <a:off x="699566" y="1351508"/>
            <a:ext cx="4653643" cy="39857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cs-CZ" sz="2300" b="1" dirty="0">
                <a:effectLst/>
                <a:latin typeface="+mj-lt"/>
              </a:rPr>
              <a:t>Dej na </a:t>
            </a:r>
            <a:r>
              <a:rPr lang="cs-CZ" sz="2300" b="1" dirty="0" err="1">
                <a:effectLst/>
                <a:latin typeface="+mj-lt"/>
              </a:rPr>
              <a:t>kufřík</a:t>
            </a:r>
            <a:r>
              <a:rPr lang="cs-CZ" sz="2300" b="1" dirty="0">
                <a:effectLst/>
                <a:latin typeface="+mj-lt"/>
              </a:rPr>
              <a:t> pozor,“ </a:t>
            </a:r>
            <a:r>
              <a:rPr lang="cs-CZ" sz="2300" b="1" dirty="0" err="1">
                <a:effectLst/>
                <a:latin typeface="+mj-lt"/>
              </a:rPr>
              <a:t>řekla</a:t>
            </a:r>
            <a:r>
              <a:rPr lang="cs-CZ" sz="2300" b="1" dirty="0">
                <a:effectLst/>
                <a:latin typeface="+mj-lt"/>
              </a:rPr>
              <a:t> mu </a:t>
            </a:r>
            <a:r>
              <a:rPr lang="cs-CZ" sz="2300" b="1" dirty="0" err="1">
                <a:effectLst/>
                <a:latin typeface="+mj-lt"/>
              </a:rPr>
              <a:t>přísne</a:t>
            </a:r>
            <a:r>
              <a:rPr lang="cs-CZ" sz="2300" b="1" dirty="0">
                <a:effectLst/>
                <a:latin typeface="+mj-lt"/>
              </a:rPr>
              <a:t>̌. „</a:t>
            </a:r>
            <a:r>
              <a:rPr lang="cs-CZ" sz="2300" b="1" dirty="0" err="1">
                <a:effectLst/>
                <a:latin typeface="+mj-lt"/>
              </a:rPr>
              <a:t>Más</a:t>
            </a:r>
            <a:r>
              <a:rPr lang="cs-CZ" sz="2300" b="1" dirty="0">
                <a:effectLst/>
                <a:latin typeface="+mj-lt"/>
              </a:rPr>
              <a:t>̌ tam </a:t>
            </a:r>
            <a:r>
              <a:rPr lang="cs-CZ" sz="2300" b="1" dirty="0" err="1">
                <a:effectLst/>
                <a:latin typeface="+mj-lt"/>
              </a:rPr>
              <a:t>ješte</a:t>
            </a:r>
            <a:r>
              <a:rPr lang="cs-CZ" sz="2300" b="1" dirty="0">
                <a:effectLst/>
                <a:latin typeface="+mj-lt"/>
              </a:rPr>
              <a:t>̌ jednu </a:t>
            </a:r>
            <a:r>
              <a:rPr lang="cs-CZ" sz="2300" b="1" dirty="0" err="1">
                <a:effectLst/>
                <a:latin typeface="+mj-lt"/>
              </a:rPr>
              <a:t>košili</a:t>
            </a:r>
            <a:r>
              <a:rPr lang="cs-CZ" sz="2300" b="1" dirty="0">
                <a:effectLst/>
                <a:latin typeface="+mj-lt"/>
              </a:rPr>
              <a:t>, </a:t>
            </a:r>
            <a:r>
              <a:rPr lang="cs-CZ" sz="2300" b="1" dirty="0" err="1">
                <a:effectLst/>
                <a:latin typeface="+mj-lt"/>
              </a:rPr>
              <a:t>plátěne</a:t>
            </a:r>
            <a:r>
              <a:rPr lang="cs-CZ" sz="2300" b="1" dirty="0">
                <a:effectLst/>
                <a:latin typeface="+mj-lt"/>
              </a:rPr>
              <a:t>́ </a:t>
            </a:r>
            <a:r>
              <a:rPr lang="cs-CZ" sz="2300" b="1" dirty="0" err="1">
                <a:effectLst/>
                <a:latin typeface="+mj-lt"/>
              </a:rPr>
              <a:t>střevíce</a:t>
            </a:r>
            <a:r>
              <a:rPr lang="cs-CZ" sz="2300" b="1" dirty="0">
                <a:effectLst/>
                <a:latin typeface="+mj-lt"/>
              </a:rPr>
              <a:t> a </a:t>
            </a:r>
            <a:r>
              <a:rPr lang="cs-CZ" sz="2300" b="1" dirty="0" err="1">
                <a:effectLst/>
                <a:latin typeface="+mj-lt"/>
              </a:rPr>
              <a:t>pět</a:t>
            </a:r>
            <a:r>
              <a:rPr lang="cs-CZ" sz="2300" b="1" dirty="0">
                <a:effectLst/>
                <a:latin typeface="+mj-lt"/>
              </a:rPr>
              <a:t> </a:t>
            </a:r>
            <a:r>
              <a:rPr lang="cs-CZ" sz="2300" b="1" dirty="0" err="1">
                <a:effectLst/>
                <a:latin typeface="+mj-lt"/>
              </a:rPr>
              <a:t>kapesníku</a:t>
            </a:r>
            <a:r>
              <a:rPr lang="cs-CZ" sz="2300" b="1" dirty="0">
                <a:effectLst/>
                <a:latin typeface="+mj-lt"/>
              </a:rPr>
              <a:t>̊.“ </a:t>
            </a:r>
            <a:endParaRPr lang="cs-CZ" sz="2300" b="1" dirty="0">
              <a:latin typeface="+mj-lt"/>
            </a:endParaRPr>
          </a:p>
          <a:p>
            <a:pPr algn="ctr"/>
            <a:r>
              <a:rPr lang="cs-CZ" sz="2300" b="1" dirty="0">
                <a:effectLst/>
                <a:latin typeface="+mj-lt"/>
              </a:rPr>
              <a:t>„</a:t>
            </a:r>
            <a:r>
              <a:rPr lang="cs-CZ" sz="2300" b="1" dirty="0" err="1">
                <a:effectLst/>
                <a:latin typeface="+mj-lt"/>
              </a:rPr>
              <a:t>Ja</a:t>
            </a:r>
            <a:r>
              <a:rPr lang="cs-CZ" sz="2300" b="1" dirty="0">
                <a:effectLst/>
                <a:latin typeface="+mj-lt"/>
              </a:rPr>
              <a:t>́ </a:t>
            </a:r>
            <a:r>
              <a:rPr lang="cs-CZ" sz="2300" b="1" dirty="0" err="1">
                <a:effectLst/>
                <a:latin typeface="+mj-lt"/>
              </a:rPr>
              <a:t>vím</a:t>
            </a:r>
            <a:r>
              <a:rPr lang="cs-CZ" sz="2300" b="1" dirty="0">
                <a:effectLst/>
                <a:latin typeface="+mj-lt"/>
              </a:rPr>
              <a:t>,“ </a:t>
            </a:r>
            <a:r>
              <a:rPr lang="cs-CZ" sz="2300" b="1" dirty="0" err="1">
                <a:effectLst/>
                <a:latin typeface="+mj-lt"/>
              </a:rPr>
              <a:t>odpověděl</a:t>
            </a:r>
            <a:r>
              <a:rPr lang="cs-CZ" sz="2300" b="1" dirty="0">
                <a:effectLst/>
                <a:latin typeface="+mj-lt"/>
              </a:rPr>
              <a:t> </a:t>
            </a:r>
            <a:r>
              <a:rPr lang="cs-CZ" sz="2300" b="1" dirty="0">
                <a:latin typeface="+mj-lt"/>
              </a:rPr>
              <a:t> ____</a:t>
            </a:r>
            <a:r>
              <a:rPr lang="cs-CZ" sz="2300" b="1" dirty="0">
                <a:effectLst/>
                <a:latin typeface="+mj-lt"/>
              </a:rPr>
              <a:t>. </a:t>
            </a:r>
            <a:endParaRPr lang="cs-CZ" sz="2300" b="1" dirty="0">
              <a:latin typeface="+mj-lt"/>
            </a:endParaRPr>
          </a:p>
          <a:p>
            <a:pPr algn="ctr"/>
            <a:r>
              <a:rPr lang="cs-CZ" sz="2300" b="1" dirty="0">
                <a:effectLst/>
                <a:latin typeface="+mj-lt"/>
              </a:rPr>
              <a:t>„Z </a:t>
            </a:r>
            <a:r>
              <a:rPr lang="cs-CZ" sz="2300" b="1" dirty="0" err="1">
                <a:effectLst/>
                <a:latin typeface="+mj-lt"/>
              </a:rPr>
              <a:t>vagónu</a:t>
            </a:r>
            <a:r>
              <a:rPr lang="cs-CZ" sz="2300" b="1" dirty="0">
                <a:effectLst/>
                <a:latin typeface="+mj-lt"/>
              </a:rPr>
              <a:t> </a:t>
            </a:r>
            <a:r>
              <a:rPr lang="cs-CZ" sz="2300" b="1" dirty="0" err="1">
                <a:effectLst/>
                <a:latin typeface="+mj-lt"/>
              </a:rPr>
              <a:t>sám</a:t>
            </a:r>
            <a:r>
              <a:rPr lang="cs-CZ" sz="2300" b="1" dirty="0">
                <a:effectLst/>
                <a:latin typeface="+mj-lt"/>
              </a:rPr>
              <a:t> </a:t>
            </a:r>
            <a:r>
              <a:rPr lang="cs-CZ" sz="2300" b="1" dirty="0" err="1">
                <a:effectLst/>
                <a:latin typeface="+mj-lt"/>
              </a:rPr>
              <a:t>nechod</a:t>
            </a:r>
            <a:r>
              <a:rPr lang="cs-CZ" sz="2300" b="1" dirty="0">
                <a:effectLst/>
                <a:latin typeface="+mj-lt"/>
              </a:rPr>
              <a:t>̌! </a:t>
            </a:r>
            <a:r>
              <a:rPr lang="cs-CZ" sz="2300" b="1" dirty="0" err="1">
                <a:effectLst/>
                <a:latin typeface="+mj-lt"/>
              </a:rPr>
              <a:t>Počkej</a:t>
            </a:r>
            <a:r>
              <a:rPr lang="cs-CZ" sz="2300" b="1" dirty="0">
                <a:effectLst/>
                <a:latin typeface="+mj-lt"/>
              </a:rPr>
              <a:t>, </a:t>
            </a:r>
            <a:r>
              <a:rPr lang="cs-CZ" sz="2300" b="1" dirty="0" err="1">
                <a:effectLst/>
                <a:latin typeface="+mj-lt"/>
              </a:rPr>
              <a:t>az</a:t>
            </a:r>
            <a:r>
              <a:rPr lang="cs-CZ" sz="2300" b="1" dirty="0">
                <a:effectLst/>
                <a:latin typeface="+mj-lt"/>
              </a:rPr>
              <a:t>̌ pro tebe </a:t>
            </a:r>
            <a:r>
              <a:rPr lang="cs-CZ" sz="2300" b="1" dirty="0" err="1">
                <a:effectLst/>
                <a:latin typeface="+mj-lt"/>
              </a:rPr>
              <a:t>přijde</a:t>
            </a:r>
            <a:r>
              <a:rPr lang="cs-CZ" sz="2300" b="1" dirty="0">
                <a:effectLst/>
                <a:latin typeface="+mj-lt"/>
              </a:rPr>
              <a:t> </a:t>
            </a:r>
            <a:r>
              <a:rPr lang="cs-CZ" sz="2300" b="1" dirty="0" err="1">
                <a:effectLst/>
                <a:latin typeface="+mj-lt"/>
              </a:rPr>
              <a:t>pani</a:t>
            </a:r>
            <a:r>
              <a:rPr lang="cs-CZ" sz="2300" b="1" dirty="0">
                <a:effectLst/>
                <a:latin typeface="+mj-lt"/>
              </a:rPr>
              <a:t>́ </a:t>
            </a:r>
            <a:r>
              <a:rPr lang="cs-CZ" sz="2300" b="1" dirty="0" err="1">
                <a:effectLst/>
                <a:latin typeface="+mj-lt"/>
              </a:rPr>
              <a:t>průvodči</a:t>
            </a:r>
            <a:r>
              <a:rPr lang="cs-CZ" sz="2300" b="1" dirty="0">
                <a:effectLst/>
                <a:latin typeface="+mj-lt"/>
              </a:rPr>
              <a:t>́. </a:t>
            </a:r>
            <a:br>
              <a:rPr lang="cs-CZ" sz="2300" b="1" dirty="0">
                <a:effectLst/>
                <a:latin typeface="+mj-lt"/>
              </a:rPr>
            </a:br>
            <a:r>
              <a:rPr lang="cs-CZ" sz="2300" b="1" dirty="0" err="1">
                <a:effectLst/>
                <a:latin typeface="+mj-lt"/>
              </a:rPr>
              <a:t>Ja</a:t>
            </a:r>
            <a:r>
              <a:rPr lang="cs-CZ" sz="2300" b="1" dirty="0">
                <a:effectLst/>
                <a:latin typeface="+mj-lt"/>
              </a:rPr>
              <a:t>́ </a:t>
            </a:r>
            <a:r>
              <a:rPr lang="cs-CZ" sz="2300" b="1" dirty="0" err="1">
                <a:effectLst/>
                <a:latin typeface="+mj-lt"/>
              </a:rPr>
              <a:t>uz</a:t>
            </a:r>
            <a:r>
              <a:rPr lang="cs-CZ" sz="2300" b="1" dirty="0">
                <a:effectLst/>
                <a:latin typeface="+mj-lt"/>
              </a:rPr>
              <a:t>̌ jsem jí </a:t>
            </a:r>
            <a:r>
              <a:rPr lang="cs-CZ" sz="2300" b="1" dirty="0" err="1">
                <a:effectLst/>
                <a:latin typeface="+mj-lt"/>
              </a:rPr>
              <a:t>všechno</a:t>
            </a:r>
            <a:r>
              <a:rPr lang="cs-CZ" sz="2300" b="1" dirty="0">
                <a:effectLst/>
                <a:latin typeface="+mj-lt"/>
              </a:rPr>
              <a:t> </a:t>
            </a:r>
            <a:r>
              <a:rPr lang="cs-CZ" sz="2300" b="1" dirty="0" err="1">
                <a:effectLst/>
                <a:latin typeface="+mj-lt"/>
              </a:rPr>
              <a:t>řekla</a:t>
            </a:r>
            <a:r>
              <a:rPr lang="cs-CZ" sz="2300" b="1" dirty="0">
                <a:effectLst/>
                <a:latin typeface="+mj-lt"/>
              </a:rPr>
              <a:t>,“ </a:t>
            </a:r>
            <a:r>
              <a:rPr lang="cs-CZ" sz="2300" b="1" dirty="0" err="1">
                <a:effectLst/>
                <a:latin typeface="+mj-lt"/>
              </a:rPr>
              <a:t>nařizovala</a:t>
            </a:r>
            <a:r>
              <a:rPr lang="cs-CZ" sz="2300" b="1" dirty="0">
                <a:effectLst/>
                <a:latin typeface="+mj-lt"/>
              </a:rPr>
              <a:t> maminka. </a:t>
            </a:r>
            <a:br>
              <a:rPr lang="cs-CZ" sz="2300" b="1" dirty="0">
                <a:effectLst/>
                <a:latin typeface="+mj-lt"/>
              </a:rPr>
            </a:br>
            <a:r>
              <a:rPr lang="cs-CZ" sz="2300" b="1" dirty="0">
                <a:effectLst/>
                <a:latin typeface="+mj-lt"/>
              </a:rPr>
              <a:t>„</a:t>
            </a:r>
            <a:r>
              <a:rPr lang="cs-CZ" sz="2300" b="1" dirty="0" err="1">
                <a:effectLst/>
                <a:latin typeface="+mj-lt"/>
              </a:rPr>
              <a:t>Ja</a:t>
            </a:r>
            <a:r>
              <a:rPr lang="cs-CZ" sz="2300" b="1" dirty="0">
                <a:effectLst/>
                <a:latin typeface="+mj-lt"/>
              </a:rPr>
              <a:t>́ </a:t>
            </a:r>
            <a:r>
              <a:rPr lang="cs-CZ" sz="2300" b="1" dirty="0" err="1">
                <a:effectLst/>
                <a:latin typeface="+mj-lt"/>
              </a:rPr>
              <a:t>trefím</a:t>
            </a:r>
            <a:r>
              <a:rPr lang="cs-CZ" sz="2300" b="1" dirty="0">
                <a:effectLst/>
                <a:latin typeface="+mj-lt"/>
              </a:rPr>
              <a:t> k </a:t>
            </a:r>
            <a:r>
              <a:rPr lang="cs-CZ" sz="2300" b="1" dirty="0" err="1">
                <a:effectLst/>
                <a:latin typeface="+mj-lt"/>
              </a:rPr>
              <a:t>dědovi</a:t>
            </a:r>
            <a:r>
              <a:rPr lang="cs-CZ" sz="2300" b="1" dirty="0">
                <a:effectLst/>
                <a:latin typeface="+mj-lt"/>
              </a:rPr>
              <a:t> </a:t>
            </a:r>
            <a:r>
              <a:rPr lang="cs-CZ" sz="2300" b="1" dirty="0" err="1">
                <a:effectLst/>
                <a:latin typeface="+mj-lt"/>
              </a:rPr>
              <a:t>sám</a:t>
            </a:r>
            <a:r>
              <a:rPr lang="cs-CZ" sz="2300" b="1" dirty="0">
                <a:effectLst/>
                <a:latin typeface="+mj-lt"/>
              </a:rPr>
              <a:t>!“ kasal se ___. </a:t>
            </a:r>
            <a:br>
              <a:rPr lang="cs-CZ" sz="2300" b="1" dirty="0">
                <a:effectLst/>
                <a:latin typeface="+mj-lt"/>
              </a:rPr>
            </a:br>
            <a:r>
              <a:rPr lang="cs-CZ" sz="2300" b="1" dirty="0">
                <a:effectLst/>
                <a:latin typeface="+mj-lt"/>
              </a:rPr>
              <a:t>„</a:t>
            </a:r>
            <a:r>
              <a:rPr lang="cs-CZ" sz="2300" b="1" dirty="0" err="1">
                <a:effectLst/>
                <a:latin typeface="+mj-lt"/>
              </a:rPr>
              <a:t>Opovaz</a:t>
            </a:r>
            <a:r>
              <a:rPr lang="cs-CZ" sz="2300" b="1" dirty="0">
                <a:effectLst/>
                <a:latin typeface="+mj-lt"/>
              </a:rPr>
              <a:t>̌ se!“ hrozila mu maminka. </a:t>
            </a:r>
            <a:endParaRPr lang="cs-CZ" sz="2300" b="1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510967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505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FF1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aoblený obdélník 2">
            <a:extLst>
              <a:ext uri="{FF2B5EF4-FFF2-40B4-BE49-F238E27FC236}">
                <a16:creationId xmlns:a16="http://schemas.microsoft.com/office/drawing/2014/main" id="{C93F9DAF-0289-DEEB-AA23-39A81BC684DB}"/>
              </a:ext>
            </a:extLst>
          </p:cNvPr>
          <p:cNvSpPr/>
          <p:nvPr/>
        </p:nvSpPr>
        <p:spPr>
          <a:xfrm>
            <a:off x="4659085" y="2125302"/>
            <a:ext cx="6637824" cy="3698554"/>
          </a:xfrm>
          <a:prstGeom prst="roundRect">
            <a:avLst>
              <a:gd name="adj" fmla="val 15686"/>
            </a:avLst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4400" b="1" dirty="0">
              <a:ln>
                <a:solidFill>
                  <a:schemeClr val="tx1"/>
                </a:solidFill>
              </a:ln>
              <a:solidFill>
                <a:srgbClr val="FF9623"/>
              </a:solidFill>
              <a:latin typeface="Segoe Print" panose="02000800000000000000" pitchFamily="2" charset="0"/>
              <a:cs typeface="Cavolini" panose="03000502040302020204" pitchFamily="66" charset="0"/>
            </a:endParaRPr>
          </a:p>
          <a:p>
            <a:pPr algn="ctr"/>
            <a:r>
              <a:rPr lang="cs-CZ" sz="4400" b="1" dirty="0">
                <a:ln>
                  <a:solidFill>
                    <a:schemeClr val="tx1"/>
                  </a:solidFill>
                </a:ln>
                <a:solidFill>
                  <a:srgbClr val="FF4F8B"/>
                </a:solidFill>
                <a:latin typeface="Segoe Print" panose="02000800000000000000" pitchFamily="2" charset="0"/>
                <a:cs typeface="Cavolini" panose="03000502040302020204" pitchFamily="66" charset="0"/>
              </a:rPr>
              <a:t>Honzíkova cesta, </a:t>
            </a:r>
            <a:r>
              <a:rPr lang="cs-CZ" sz="4400" b="1" dirty="0">
                <a:ln>
                  <a:solidFill>
                    <a:schemeClr val="tx1"/>
                  </a:solidFill>
                </a:ln>
                <a:solidFill>
                  <a:srgbClr val="00FF86"/>
                </a:solidFill>
                <a:latin typeface="Segoe Print" panose="02000800000000000000" pitchFamily="2" charset="0"/>
                <a:cs typeface="Cavolini" panose="03000502040302020204" pitchFamily="66" charset="0"/>
              </a:rPr>
              <a:t>Bohumil Říha,</a:t>
            </a:r>
          </a:p>
          <a:p>
            <a:pPr algn="ctr"/>
            <a:endParaRPr lang="cs-CZ" sz="4400" b="1" dirty="0">
              <a:ln>
                <a:solidFill>
                  <a:schemeClr val="tx1"/>
                </a:solidFill>
              </a:ln>
              <a:solidFill>
                <a:schemeClr val="tx1"/>
              </a:solidFill>
              <a:latin typeface="Segoe Print" panose="02000800000000000000" pitchFamily="2" charset="0"/>
              <a:cs typeface="Cavolini" panose="03000502040302020204" pitchFamily="66" charset="0"/>
            </a:endParaRPr>
          </a:p>
          <a:p>
            <a:pPr algn="ctr"/>
            <a:r>
              <a:rPr lang="cs-CZ" sz="4400" b="1" dirty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  <a:latin typeface="Segoe Print" panose="02000800000000000000" pitchFamily="2" charset="0"/>
                <a:cs typeface="Cavolini" panose="03000502040302020204" pitchFamily="66" charset="0"/>
              </a:rPr>
              <a:t>Ve vlaku</a:t>
            </a:r>
            <a:endParaRPr lang="cs-CZ" sz="6000" b="1" dirty="0">
              <a:ln>
                <a:solidFill>
                  <a:schemeClr val="tx1"/>
                </a:solidFill>
              </a:ln>
              <a:solidFill>
                <a:schemeClr val="tx1"/>
              </a:solidFill>
              <a:latin typeface="Segoe Print" panose="02000800000000000000" pitchFamily="2" charset="0"/>
              <a:cs typeface="Aharoni" panose="02010803020104030203" pitchFamily="2" charset="-79"/>
            </a:endParaRPr>
          </a:p>
          <a:p>
            <a:pPr algn="ctr"/>
            <a:endParaRPr lang="cs-CZ" sz="4800" b="1" dirty="0">
              <a:solidFill>
                <a:schemeClr val="tx1"/>
              </a:solidFill>
              <a:latin typeface="Segoe Print" panose="02000800000000000000" pitchFamily="2" charset="0"/>
              <a:cs typeface="Cavolini" panose="03000502040302020204" pitchFamily="66" charset="0"/>
            </a:endParaRPr>
          </a:p>
        </p:txBody>
      </p:sp>
      <p:sp>
        <p:nvSpPr>
          <p:cNvPr id="6" name="Tlačítko akce: Domů 5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id="{8FCAF0D3-E22B-E920-C7CC-AC01583B4B53}"/>
              </a:ext>
            </a:extLst>
          </p:cNvPr>
          <p:cNvSpPr/>
          <p:nvPr/>
        </p:nvSpPr>
        <p:spPr>
          <a:xfrm>
            <a:off x="10681498" y="154642"/>
            <a:ext cx="1404994" cy="1154723"/>
          </a:xfrm>
          <a:prstGeom prst="actionButtonHome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>
              <a:noFill/>
            </a:endParaRPr>
          </a:p>
        </p:txBody>
      </p:sp>
      <p:sp>
        <p:nvSpPr>
          <p:cNvPr id="2" name="TextovéPole 1">
            <a:extLst>
              <a:ext uri="{FF2B5EF4-FFF2-40B4-BE49-F238E27FC236}">
                <a16:creationId xmlns:a16="http://schemas.microsoft.com/office/drawing/2014/main" id="{C4E466CF-3DE0-2F03-A3E5-58E8088D4727}"/>
              </a:ext>
            </a:extLst>
          </p:cNvPr>
          <p:cNvSpPr txBox="1"/>
          <p:nvPr/>
        </p:nvSpPr>
        <p:spPr>
          <a:xfrm>
            <a:off x="6770914" y="5903893"/>
            <a:ext cx="519583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100" b="0" i="0" u="none" strike="noStrike" dirty="0">
                <a:solidFill>
                  <a:schemeClr val="bg1">
                    <a:lumMod val="50000"/>
                  </a:schemeClr>
                </a:solidFill>
                <a:effectLst/>
                <a:latin typeface="Open Sans" panose="020B0606030504020204" pitchFamily="34" charset="0"/>
              </a:rPr>
              <a:t>ŘÍHA, </a:t>
            </a:r>
            <a:r>
              <a:rPr lang="cs-CZ" sz="1100" b="0" i="0" u="none" strike="noStrike" dirty="0" err="1">
                <a:solidFill>
                  <a:schemeClr val="bg1">
                    <a:lumMod val="50000"/>
                  </a:schemeClr>
                </a:solidFill>
                <a:effectLst/>
                <a:latin typeface="Open Sans" panose="020B0606030504020204" pitchFamily="34" charset="0"/>
              </a:rPr>
              <a:t>bohumil</a:t>
            </a:r>
            <a:r>
              <a:rPr lang="cs-CZ" sz="1100" b="0" i="0" u="none" strike="noStrike" dirty="0">
                <a:solidFill>
                  <a:schemeClr val="bg1">
                    <a:lumMod val="50000"/>
                  </a:schemeClr>
                </a:solidFill>
                <a:effectLst/>
                <a:latin typeface="Open Sans" panose="020B0606030504020204" pitchFamily="34" charset="0"/>
              </a:rPr>
              <a:t>. Honzíkova cesta. In: </a:t>
            </a:r>
            <a:r>
              <a:rPr lang="cs-CZ" sz="1100" b="0" i="1" u="none" strike="noStrike" dirty="0">
                <a:solidFill>
                  <a:schemeClr val="bg1">
                    <a:lumMod val="50000"/>
                  </a:schemeClr>
                </a:solidFill>
                <a:effectLst/>
                <a:latin typeface="Open Sans" panose="020B0606030504020204" pitchFamily="34" charset="0"/>
              </a:rPr>
              <a:t>Honzíkova cesta: Ve vlaku</a:t>
            </a:r>
            <a:r>
              <a:rPr lang="cs-CZ" sz="1100" b="0" i="0" u="none" strike="noStrike" dirty="0">
                <a:solidFill>
                  <a:schemeClr val="bg1">
                    <a:lumMod val="50000"/>
                  </a:schemeClr>
                </a:solidFill>
                <a:effectLst/>
                <a:latin typeface="Open Sans" panose="020B0606030504020204" pitchFamily="34" charset="0"/>
              </a:rPr>
              <a:t>. Nové, </a:t>
            </a:r>
            <a:r>
              <a:rPr lang="cs-CZ" sz="1100" b="0" i="0" u="none" strike="noStrike" dirty="0" err="1">
                <a:solidFill>
                  <a:schemeClr val="bg1">
                    <a:lumMod val="50000"/>
                  </a:schemeClr>
                </a:solidFill>
                <a:effectLst/>
                <a:latin typeface="Open Sans" panose="020B0606030504020204" pitchFamily="34" charset="0"/>
              </a:rPr>
              <a:t>upr</a:t>
            </a:r>
            <a:r>
              <a:rPr lang="cs-CZ" sz="1100" b="0" i="0" u="none" strike="noStrike" dirty="0">
                <a:solidFill>
                  <a:schemeClr val="bg1">
                    <a:lumMod val="50000"/>
                  </a:schemeClr>
                </a:solidFill>
                <a:effectLst/>
                <a:latin typeface="Open Sans" panose="020B0606030504020204" pitchFamily="34" charset="0"/>
              </a:rPr>
              <a:t>. vyd. [</a:t>
            </a:r>
            <a:r>
              <a:rPr lang="cs-CZ" sz="1100" b="0" i="0" u="none" strike="noStrike" dirty="0" err="1">
                <a:solidFill>
                  <a:schemeClr val="bg1">
                    <a:lumMod val="50000"/>
                  </a:schemeClr>
                </a:solidFill>
                <a:effectLst/>
                <a:latin typeface="Open Sans" panose="020B0606030504020204" pitchFamily="34" charset="0"/>
              </a:rPr>
              <a:t>i.e</a:t>
            </a:r>
            <a:r>
              <a:rPr lang="cs-CZ" sz="1100" b="0" i="0" u="none" strike="noStrike" dirty="0">
                <a:solidFill>
                  <a:schemeClr val="bg1">
                    <a:lumMod val="50000"/>
                  </a:schemeClr>
                </a:solidFill>
                <a:effectLst/>
                <a:latin typeface="Open Sans" panose="020B0606030504020204" pitchFamily="34" charset="0"/>
              </a:rPr>
              <a:t>. 7. vyd. v nakl. Axióma]. Praha: Axióma, c2011, s. 5. ISBN 978-80-7292-164-5.</a:t>
            </a:r>
          </a:p>
          <a:p>
            <a:r>
              <a:rPr lang="cs-CZ" sz="1100" dirty="0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</a:rPr>
              <a:t>Obrázek - </a:t>
            </a:r>
            <a:r>
              <a:rPr lang="cs-CZ" sz="500" dirty="0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</a:rPr>
              <a:t>https://</a:t>
            </a:r>
            <a:r>
              <a:rPr lang="cs-CZ" sz="500" dirty="0" err="1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</a:rPr>
              <a:t>www.google.com</a:t>
            </a:r>
            <a:r>
              <a:rPr lang="cs-CZ" sz="500" dirty="0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</a:rPr>
              <a:t>/</a:t>
            </a:r>
            <a:r>
              <a:rPr lang="cs-CZ" sz="500" dirty="0" err="1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</a:rPr>
              <a:t>url?sa</a:t>
            </a:r>
            <a:r>
              <a:rPr lang="cs-CZ" sz="500" dirty="0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</a:rPr>
              <a:t>=</a:t>
            </a:r>
            <a:r>
              <a:rPr lang="cs-CZ" sz="500" dirty="0" err="1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</a:rPr>
              <a:t>i&amp;url</a:t>
            </a:r>
            <a:r>
              <a:rPr lang="cs-CZ" sz="500" dirty="0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</a:rPr>
              <a:t>=https%3A%2F%2Fwww.idnes.cz%2Fkultura%2Fliteratura%2Fvaclav-postranecky-nacetl-honzikovu-cestu-poslechnete-si-ukazky.A110815_110413_literatura_ob&amp;psig=AOvVaw2eE0dXqF-1nKiU5dREcLH7&amp;ust=1676735154918000&amp;source=</a:t>
            </a:r>
            <a:r>
              <a:rPr lang="cs-CZ" sz="500" dirty="0" err="1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</a:rPr>
              <a:t>images&amp;cd</a:t>
            </a:r>
            <a:r>
              <a:rPr lang="cs-CZ" sz="500" dirty="0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</a:rPr>
              <a:t>=</a:t>
            </a:r>
            <a:r>
              <a:rPr lang="cs-CZ" sz="500" dirty="0" err="1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</a:rPr>
              <a:t>vfe&amp;ved</a:t>
            </a:r>
            <a:r>
              <a:rPr lang="cs-CZ" sz="500" dirty="0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</a:rPr>
              <a:t>=0CBAQjRxqFwoTCNCWr6zznP0CFQAAAAAdAAAAABAE</a:t>
            </a:r>
            <a:endParaRPr lang="cs-CZ" sz="1100" dirty="0">
              <a:solidFill>
                <a:schemeClr val="bg1">
                  <a:lumMod val="50000"/>
                </a:schemeClr>
              </a:solidFill>
            </a:endParaRPr>
          </a:p>
        </p:txBody>
      </p:sp>
      <p:pic>
        <p:nvPicPr>
          <p:cNvPr id="1026" name="Picture 2" descr="Václav Postránecký načetl Honzíkovu cestu. Poslechněte si ukázky - iDNES.cz">
            <a:extLst>
              <a:ext uri="{FF2B5EF4-FFF2-40B4-BE49-F238E27FC236}">
                <a16:creationId xmlns:a16="http://schemas.microsoft.com/office/drawing/2014/main" id="{D8880F5F-D333-F19F-5D55-CEC5BFEF7D3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4520" b="96610" l="10000" r="90000">
                        <a14:foregroundMark x1="40357" y1="25424" x2="40357" y2="25424"/>
                        <a14:foregroundMark x1="51607" y1="16384" x2="51607" y2="16384"/>
                        <a14:foregroundMark x1="46250" y1="4802" x2="46250" y2="4802"/>
                        <a14:foregroundMark x1="47857" y1="91525" x2="40357" y2="96610"/>
                        <a14:foregroundMark x1="40357" y1="96610" x2="36964" y2="95480"/>
                        <a14:foregroundMark x1="68750" y1="58475" x2="74464" y2="71186"/>
                        <a14:foregroundMark x1="74464" y1="71186" x2="71964" y2="81073"/>
                        <a14:foregroundMark x1="71964" y1="81073" x2="71964" y2="81356"/>
                        <a14:foregroundMark x1="49643" y1="14689" x2="52500" y2="1864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69258" y="1599695"/>
            <a:ext cx="8008257" cy="50623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2792004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FF1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MRM 1 Minute Timer.mp4">
            <a:hlinkClick r:id="" action="ppaction://media"/>
            <a:extLst>
              <a:ext uri="{FF2B5EF4-FFF2-40B4-BE49-F238E27FC236}">
                <a16:creationId xmlns:a16="http://schemas.microsoft.com/office/drawing/2014/main" id="{D1D5B175-5BFF-31FE-4F3A-C34B5C33329B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9963298" y="205473"/>
            <a:ext cx="1886388" cy="1061093"/>
          </a:xfrm>
          <a:prstGeom prst="rect">
            <a:avLst/>
          </a:prstGeom>
        </p:spPr>
      </p:pic>
      <p:sp>
        <p:nvSpPr>
          <p:cNvPr id="2" name="Zaoblený obdélník 1">
            <a:extLst>
              <a:ext uri="{FF2B5EF4-FFF2-40B4-BE49-F238E27FC236}">
                <a16:creationId xmlns:a16="http://schemas.microsoft.com/office/drawing/2014/main" id="{8F8AA239-166C-C0A1-413C-71F8E07E268A}"/>
              </a:ext>
            </a:extLst>
          </p:cNvPr>
          <p:cNvSpPr/>
          <p:nvPr/>
        </p:nvSpPr>
        <p:spPr>
          <a:xfrm>
            <a:off x="6096000" y="1839717"/>
            <a:ext cx="5444755" cy="3788165"/>
          </a:xfrm>
          <a:prstGeom prst="roundRect">
            <a:avLst>
              <a:gd name="adj" fmla="val 15686"/>
            </a:avLst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4800" dirty="0">
                <a:ln>
                  <a:solidFill>
                    <a:schemeClr val="tx1"/>
                  </a:solidFill>
                </a:ln>
                <a:solidFill>
                  <a:srgbClr val="FF4F8B"/>
                </a:solidFill>
                <a:latin typeface="Segoe Print" panose="02000800000000000000" pitchFamily="2" charset="0"/>
                <a:cs typeface="Cavolini" panose="03000502040302020204" pitchFamily="66" charset="0"/>
              </a:rPr>
              <a:t>Z jaké knihy </a:t>
            </a:r>
            <a:br>
              <a:rPr lang="cs-CZ" sz="4800" dirty="0">
                <a:ln>
                  <a:solidFill>
                    <a:schemeClr val="tx1"/>
                  </a:solidFill>
                </a:ln>
                <a:solidFill>
                  <a:srgbClr val="FF4F8B"/>
                </a:solidFill>
                <a:latin typeface="Segoe Print" panose="02000800000000000000" pitchFamily="2" charset="0"/>
                <a:cs typeface="Cavolini" panose="03000502040302020204" pitchFamily="66" charset="0"/>
              </a:rPr>
            </a:br>
            <a:r>
              <a:rPr lang="cs-CZ" sz="4800" dirty="0">
                <a:ln>
                  <a:solidFill>
                    <a:schemeClr val="tx1"/>
                  </a:solidFill>
                </a:ln>
                <a:solidFill>
                  <a:srgbClr val="FF4F8B"/>
                </a:solidFill>
                <a:latin typeface="Segoe Print" panose="02000800000000000000" pitchFamily="2" charset="0"/>
                <a:cs typeface="Cavolini" panose="03000502040302020204" pitchFamily="66" charset="0"/>
              </a:rPr>
              <a:t>je tento úryvek?</a:t>
            </a:r>
            <a:endParaRPr lang="cs-CZ" sz="4800" b="1" dirty="0">
              <a:ln>
                <a:solidFill>
                  <a:schemeClr val="tx1"/>
                </a:solidFill>
              </a:ln>
              <a:solidFill>
                <a:srgbClr val="FF4F8B"/>
              </a:solidFill>
              <a:latin typeface="Segoe Print" panose="02000800000000000000" pitchFamily="2" charset="0"/>
              <a:cs typeface="Cavolini" panose="03000502040302020204" pitchFamily="66" charset="0"/>
            </a:endParaRPr>
          </a:p>
        </p:txBody>
      </p:sp>
      <p:pic>
        <p:nvPicPr>
          <p:cNvPr id="3" name="Obrázek 2">
            <a:extLst>
              <a:ext uri="{FF2B5EF4-FFF2-40B4-BE49-F238E27FC236}">
                <a16:creationId xmlns:a16="http://schemas.microsoft.com/office/drawing/2014/main" id="{E6478895-A766-B939-A575-2DBDC3CFBDF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52517">
            <a:off x="9810335" y="4961950"/>
            <a:ext cx="1917621" cy="1331863"/>
          </a:xfrm>
          <a:prstGeom prst="rect">
            <a:avLst/>
          </a:prstGeom>
        </p:spPr>
      </p:pic>
      <p:sp>
        <p:nvSpPr>
          <p:cNvPr id="7" name="Zaoblený obdélník 6">
            <a:extLst>
              <a:ext uri="{FF2B5EF4-FFF2-40B4-BE49-F238E27FC236}">
                <a16:creationId xmlns:a16="http://schemas.microsoft.com/office/drawing/2014/main" id="{6815B702-1979-85D5-4356-3860335118EC}"/>
              </a:ext>
            </a:extLst>
          </p:cNvPr>
          <p:cNvSpPr/>
          <p:nvPr/>
        </p:nvSpPr>
        <p:spPr>
          <a:xfrm>
            <a:off x="593431" y="957265"/>
            <a:ext cx="4865914" cy="4943470"/>
          </a:xfrm>
          <a:prstGeom prst="roundRect">
            <a:avLst/>
          </a:prstGeom>
          <a:solidFill>
            <a:srgbClr val="FAE5FF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9" name="TextovéPole 8">
            <a:extLst>
              <a:ext uri="{FF2B5EF4-FFF2-40B4-BE49-F238E27FC236}">
                <a16:creationId xmlns:a16="http://schemas.microsoft.com/office/drawing/2014/main" id="{3476AF5D-B1DD-8B78-3356-B7BE01505236}"/>
              </a:ext>
            </a:extLst>
          </p:cNvPr>
          <p:cNvSpPr txBox="1"/>
          <p:nvPr/>
        </p:nvSpPr>
        <p:spPr>
          <a:xfrm>
            <a:off x="651245" y="1839717"/>
            <a:ext cx="4808100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cs-CZ" sz="2000" b="1" dirty="0">
                <a:effectLst/>
                <a:latin typeface="+mj-lt"/>
              </a:rPr>
              <a:t>Vzali mouku, </a:t>
            </a:r>
            <a:r>
              <a:rPr lang="cs-CZ" sz="2000" b="1" dirty="0" err="1">
                <a:effectLst/>
                <a:latin typeface="+mj-lt"/>
              </a:rPr>
              <a:t>mlíčko</a:t>
            </a:r>
            <a:r>
              <a:rPr lang="cs-CZ" sz="2000" b="1" dirty="0">
                <a:effectLst/>
                <a:latin typeface="+mj-lt"/>
              </a:rPr>
              <a:t> a </a:t>
            </a:r>
            <a:r>
              <a:rPr lang="cs-CZ" sz="2000" b="1" dirty="0" err="1">
                <a:effectLst/>
                <a:latin typeface="+mj-lt"/>
              </a:rPr>
              <a:t>vajíčko</a:t>
            </a:r>
            <a:r>
              <a:rPr lang="cs-CZ" sz="2000" b="1" dirty="0">
                <a:effectLst/>
                <a:latin typeface="+mj-lt"/>
              </a:rPr>
              <a:t> a </a:t>
            </a:r>
            <a:r>
              <a:rPr lang="cs-CZ" sz="2000" b="1" dirty="0" err="1">
                <a:effectLst/>
                <a:latin typeface="+mj-lt"/>
              </a:rPr>
              <a:t>míchali</a:t>
            </a:r>
            <a:r>
              <a:rPr lang="cs-CZ" sz="2000" b="1" dirty="0">
                <a:effectLst/>
                <a:latin typeface="+mj-lt"/>
              </a:rPr>
              <a:t> </a:t>
            </a:r>
            <a:br>
              <a:rPr lang="cs-CZ" sz="2000" b="1" dirty="0">
                <a:effectLst/>
                <a:latin typeface="+mj-lt"/>
              </a:rPr>
            </a:br>
            <a:r>
              <a:rPr lang="cs-CZ" sz="2000" b="1" dirty="0">
                <a:effectLst/>
                <a:latin typeface="+mj-lt"/>
              </a:rPr>
              <a:t>to dohromady. „Dort </a:t>
            </a:r>
            <a:r>
              <a:rPr lang="cs-CZ" sz="2000" b="1" dirty="0" err="1">
                <a:effectLst/>
                <a:latin typeface="+mj-lt"/>
              </a:rPr>
              <a:t>musi</a:t>
            </a:r>
            <a:r>
              <a:rPr lang="cs-CZ" sz="2000" b="1" dirty="0">
                <a:effectLst/>
                <a:latin typeface="+mj-lt"/>
              </a:rPr>
              <a:t>́ </a:t>
            </a:r>
            <a:r>
              <a:rPr lang="cs-CZ" sz="2000" b="1" dirty="0" err="1">
                <a:effectLst/>
                <a:latin typeface="+mj-lt"/>
              </a:rPr>
              <a:t>být</a:t>
            </a:r>
            <a:r>
              <a:rPr lang="cs-CZ" sz="2000" b="1" dirty="0">
                <a:effectLst/>
                <a:latin typeface="+mj-lt"/>
              </a:rPr>
              <a:t> </a:t>
            </a:r>
            <a:r>
              <a:rPr lang="cs-CZ" sz="2000" b="1" dirty="0" err="1">
                <a:effectLst/>
                <a:latin typeface="+mj-lt"/>
              </a:rPr>
              <a:t>sladky</a:t>
            </a:r>
            <a:r>
              <a:rPr lang="cs-CZ" sz="2000" b="1" dirty="0">
                <a:effectLst/>
                <a:latin typeface="+mj-lt"/>
              </a:rPr>
              <a:t>́,“ </a:t>
            </a:r>
            <a:r>
              <a:rPr lang="cs-CZ" sz="2000" b="1" dirty="0" err="1">
                <a:effectLst/>
                <a:latin typeface="+mj-lt"/>
              </a:rPr>
              <a:t>řekla</a:t>
            </a:r>
            <a:r>
              <a:rPr lang="cs-CZ" sz="2000" b="1" dirty="0">
                <a:effectLst/>
                <a:latin typeface="+mj-lt"/>
              </a:rPr>
              <a:t> ___ a nasypala do toho cukr. „A trochu </a:t>
            </a:r>
            <a:r>
              <a:rPr lang="cs-CZ" sz="2000" b="1" dirty="0" err="1">
                <a:effectLst/>
                <a:latin typeface="+mj-lt"/>
              </a:rPr>
              <a:t>slany</a:t>
            </a:r>
            <a:r>
              <a:rPr lang="cs-CZ" sz="2000" b="1" dirty="0">
                <a:effectLst/>
                <a:latin typeface="+mj-lt"/>
              </a:rPr>
              <a:t>́ taky,“ </a:t>
            </a:r>
            <a:r>
              <a:rPr lang="cs-CZ" sz="2000" b="1" dirty="0" err="1">
                <a:effectLst/>
                <a:latin typeface="+mj-lt"/>
              </a:rPr>
              <a:t>řekl</a:t>
            </a:r>
            <a:r>
              <a:rPr lang="cs-CZ" sz="2000" b="1" dirty="0">
                <a:effectLst/>
                <a:latin typeface="+mj-lt"/>
              </a:rPr>
              <a:t> ___ a dal tam </a:t>
            </a:r>
            <a:r>
              <a:rPr lang="cs-CZ" sz="2000" b="1" dirty="0" err="1">
                <a:effectLst/>
                <a:latin typeface="+mj-lt"/>
              </a:rPr>
              <a:t>sůl</a:t>
            </a:r>
            <a:r>
              <a:rPr lang="cs-CZ" sz="2000" b="1" dirty="0">
                <a:effectLst/>
                <a:latin typeface="+mj-lt"/>
              </a:rPr>
              <a:t>. </a:t>
            </a:r>
            <a:br>
              <a:rPr lang="cs-CZ" sz="2000" b="1" dirty="0">
                <a:effectLst/>
                <a:latin typeface="+mj-lt"/>
              </a:rPr>
            </a:br>
            <a:r>
              <a:rPr lang="cs-CZ" sz="2000" b="1" dirty="0">
                <a:effectLst/>
                <a:latin typeface="+mj-lt"/>
              </a:rPr>
              <a:t>„A </a:t>
            </a:r>
            <a:r>
              <a:rPr lang="cs-CZ" sz="2000" b="1" dirty="0" err="1">
                <a:effectLst/>
                <a:latin typeface="+mj-lt"/>
              </a:rPr>
              <a:t>ted</a:t>
            </a:r>
            <a:r>
              <a:rPr lang="cs-CZ" sz="2000" b="1" dirty="0">
                <a:effectLst/>
                <a:latin typeface="+mj-lt"/>
              </a:rPr>
              <a:t>̌ tam </a:t>
            </a:r>
            <a:r>
              <a:rPr lang="cs-CZ" sz="2000" b="1" dirty="0" err="1">
                <a:effectLst/>
                <a:latin typeface="+mj-lt"/>
              </a:rPr>
              <a:t>dáme</a:t>
            </a:r>
            <a:r>
              <a:rPr lang="cs-CZ" sz="2000" b="1" dirty="0">
                <a:effectLst/>
                <a:latin typeface="+mj-lt"/>
              </a:rPr>
              <a:t> </a:t>
            </a:r>
            <a:r>
              <a:rPr lang="cs-CZ" sz="2000" b="1" dirty="0" err="1">
                <a:effectLst/>
                <a:latin typeface="+mj-lt"/>
              </a:rPr>
              <a:t>máslo</a:t>
            </a:r>
            <a:r>
              <a:rPr lang="cs-CZ" sz="2000" b="1" dirty="0">
                <a:effectLst/>
                <a:latin typeface="+mj-lt"/>
              </a:rPr>
              <a:t> a </a:t>
            </a:r>
            <a:r>
              <a:rPr lang="cs-CZ" sz="2000" b="1" dirty="0" err="1">
                <a:effectLst/>
                <a:latin typeface="+mj-lt"/>
              </a:rPr>
              <a:t>zavařeninu</a:t>
            </a:r>
            <a:r>
              <a:rPr lang="cs-CZ" sz="2000" b="1" dirty="0">
                <a:effectLst/>
                <a:latin typeface="+mj-lt"/>
              </a:rPr>
              <a:t>,“</a:t>
            </a:r>
            <a:br>
              <a:rPr lang="cs-CZ" sz="2000" b="1" dirty="0">
                <a:effectLst/>
                <a:latin typeface="+mj-lt"/>
              </a:rPr>
            </a:br>
            <a:r>
              <a:rPr lang="cs-CZ" sz="2000" b="1" dirty="0">
                <a:effectLst/>
                <a:latin typeface="+mj-lt"/>
              </a:rPr>
              <a:t> </a:t>
            </a:r>
            <a:r>
              <a:rPr lang="cs-CZ" sz="2000" b="1" dirty="0" err="1">
                <a:effectLst/>
                <a:latin typeface="+mj-lt"/>
              </a:rPr>
              <a:t>řekla</a:t>
            </a:r>
            <a:r>
              <a:rPr lang="cs-CZ" sz="2000" b="1" dirty="0">
                <a:effectLst/>
                <a:latin typeface="+mj-lt"/>
              </a:rPr>
              <a:t> ___. </a:t>
            </a:r>
            <a:br>
              <a:rPr lang="cs-CZ" sz="2000" b="1" dirty="0">
                <a:effectLst/>
                <a:latin typeface="+mj-lt"/>
              </a:rPr>
            </a:br>
            <a:r>
              <a:rPr lang="cs-CZ" sz="2000" b="1" dirty="0">
                <a:effectLst/>
                <a:latin typeface="+mj-lt"/>
              </a:rPr>
              <a:t>„</a:t>
            </a:r>
            <a:r>
              <a:rPr lang="cs-CZ" sz="2000" b="1" dirty="0" err="1">
                <a:effectLst/>
                <a:latin typeface="+mj-lt"/>
              </a:rPr>
              <a:t>Zavařeninu</a:t>
            </a:r>
            <a:r>
              <a:rPr lang="cs-CZ" sz="2000" b="1" dirty="0">
                <a:effectLst/>
                <a:latin typeface="+mj-lt"/>
              </a:rPr>
              <a:t>, tu ne, tu </a:t>
            </a:r>
            <a:r>
              <a:rPr lang="cs-CZ" sz="2000" b="1" dirty="0" err="1">
                <a:effectLst/>
                <a:latin typeface="+mj-lt"/>
              </a:rPr>
              <a:t>ja</a:t>
            </a:r>
            <a:r>
              <a:rPr lang="cs-CZ" sz="2000" b="1" dirty="0">
                <a:effectLst/>
                <a:latin typeface="+mj-lt"/>
              </a:rPr>
              <a:t>́ nerad,“ </a:t>
            </a:r>
            <a:r>
              <a:rPr lang="cs-CZ" sz="2000" b="1" dirty="0" err="1">
                <a:effectLst/>
                <a:latin typeface="+mj-lt"/>
              </a:rPr>
              <a:t>povídal</a:t>
            </a:r>
            <a:r>
              <a:rPr lang="cs-CZ" sz="2000" b="1" dirty="0">
                <a:effectLst/>
                <a:latin typeface="+mj-lt"/>
              </a:rPr>
              <a:t> ___, „</a:t>
            </a:r>
            <a:r>
              <a:rPr lang="cs-CZ" sz="2000" b="1" dirty="0" err="1">
                <a:effectLst/>
                <a:latin typeface="+mj-lt"/>
              </a:rPr>
              <a:t>dáme</a:t>
            </a:r>
            <a:r>
              <a:rPr lang="cs-CZ" sz="2000" b="1" dirty="0">
                <a:effectLst/>
                <a:latin typeface="+mj-lt"/>
              </a:rPr>
              <a:t> tam </a:t>
            </a:r>
            <a:r>
              <a:rPr lang="cs-CZ" sz="2000" b="1" dirty="0" err="1">
                <a:effectLst/>
                <a:latin typeface="+mj-lt"/>
              </a:rPr>
              <a:t>místo</a:t>
            </a:r>
            <a:r>
              <a:rPr lang="cs-CZ" sz="2000" b="1" dirty="0">
                <a:effectLst/>
                <a:latin typeface="+mj-lt"/>
              </a:rPr>
              <a:t> </a:t>
            </a:r>
            <a:r>
              <a:rPr lang="cs-CZ" sz="2000" b="1" dirty="0" err="1">
                <a:effectLst/>
                <a:latin typeface="+mj-lt"/>
              </a:rPr>
              <a:t>zavařeniny</a:t>
            </a:r>
            <a:r>
              <a:rPr lang="cs-CZ" sz="2000" b="1" dirty="0">
                <a:effectLst/>
                <a:latin typeface="+mj-lt"/>
              </a:rPr>
              <a:t> </a:t>
            </a:r>
            <a:r>
              <a:rPr lang="cs-CZ" sz="2000" b="1" dirty="0" err="1">
                <a:effectLst/>
                <a:latin typeface="+mj-lt"/>
              </a:rPr>
              <a:t>syreček</a:t>
            </a:r>
            <a:r>
              <a:rPr lang="cs-CZ" sz="2000" b="1" dirty="0">
                <a:effectLst/>
                <a:latin typeface="+mj-lt"/>
              </a:rPr>
              <a:t>, ten </a:t>
            </a:r>
            <a:r>
              <a:rPr lang="cs-CZ" sz="2000" b="1" dirty="0" err="1">
                <a:effectLst/>
                <a:latin typeface="+mj-lt"/>
              </a:rPr>
              <a:t>ja</a:t>
            </a:r>
            <a:r>
              <a:rPr lang="cs-CZ" sz="2000" b="1" dirty="0">
                <a:effectLst/>
                <a:latin typeface="+mj-lt"/>
              </a:rPr>
              <a:t>́ tuze </a:t>
            </a:r>
            <a:r>
              <a:rPr lang="cs-CZ" sz="2000" b="1" dirty="0" err="1">
                <a:effectLst/>
                <a:latin typeface="+mj-lt"/>
              </a:rPr>
              <a:t>rád</a:t>
            </a:r>
            <a:r>
              <a:rPr lang="cs-CZ" sz="2000" b="1" dirty="0">
                <a:effectLst/>
                <a:latin typeface="+mj-lt"/>
              </a:rPr>
              <a:t>.“ </a:t>
            </a:r>
            <a:endParaRPr lang="cs-CZ" sz="2800" b="1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9901005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505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FF1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lačítko akce: Domů 7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id="{42B685FA-77CE-D512-3120-054F041FAC28}"/>
              </a:ext>
            </a:extLst>
          </p:cNvPr>
          <p:cNvSpPr/>
          <p:nvPr/>
        </p:nvSpPr>
        <p:spPr>
          <a:xfrm>
            <a:off x="10681498" y="154642"/>
            <a:ext cx="1404994" cy="1154723"/>
          </a:xfrm>
          <a:prstGeom prst="actionButtonHome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>
              <a:noFill/>
            </a:endParaRPr>
          </a:p>
        </p:txBody>
      </p:sp>
      <p:sp>
        <p:nvSpPr>
          <p:cNvPr id="7" name="Zaoblený obdélník 6">
            <a:extLst>
              <a:ext uri="{FF2B5EF4-FFF2-40B4-BE49-F238E27FC236}">
                <a16:creationId xmlns:a16="http://schemas.microsoft.com/office/drawing/2014/main" id="{1A9449DA-1017-1383-0D0F-5D5B8C956286}"/>
              </a:ext>
            </a:extLst>
          </p:cNvPr>
          <p:cNvSpPr/>
          <p:nvPr/>
        </p:nvSpPr>
        <p:spPr>
          <a:xfrm>
            <a:off x="5329809" y="1609907"/>
            <a:ext cx="6096001" cy="4278085"/>
          </a:xfrm>
          <a:prstGeom prst="roundRect">
            <a:avLst>
              <a:gd name="adj" fmla="val 15686"/>
            </a:avLst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4400" b="1" dirty="0">
              <a:ln>
                <a:solidFill>
                  <a:schemeClr val="tx1"/>
                </a:solidFill>
              </a:ln>
              <a:solidFill>
                <a:srgbClr val="FF9623"/>
              </a:solidFill>
              <a:latin typeface="Segoe Print" panose="02000800000000000000" pitchFamily="2" charset="0"/>
              <a:cs typeface="Cavolini" panose="03000502040302020204" pitchFamily="66" charset="0"/>
            </a:endParaRPr>
          </a:p>
          <a:p>
            <a:pPr algn="ctr"/>
            <a:r>
              <a:rPr lang="cs-CZ" sz="4400" b="1" dirty="0">
                <a:ln>
                  <a:solidFill>
                    <a:schemeClr val="tx1"/>
                  </a:solidFill>
                </a:ln>
                <a:solidFill>
                  <a:srgbClr val="FF4F8B"/>
                </a:solidFill>
                <a:latin typeface="Segoe Print" panose="02000800000000000000" pitchFamily="2" charset="0"/>
                <a:cs typeface="Cavolini" panose="03000502040302020204" pitchFamily="66" charset="0"/>
              </a:rPr>
              <a:t>Povídání o pejskovi </a:t>
            </a:r>
            <a:br>
              <a:rPr lang="cs-CZ" sz="4400" b="1" dirty="0">
                <a:ln>
                  <a:solidFill>
                    <a:schemeClr val="tx1"/>
                  </a:solidFill>
                </a:ln>
                <a:solidFill>
                  <a:srgbClr val="FF4F8B"/>
                </a:solidFill>
                <a:latin typeface="Segoe Print" panose="02000800000000000000" pitchFamily="2" charset="0"/>
                <a:cs typeface="Cavolini" panose="03000502040302020204" pitchFamily="66" charset="0"/>
              </a:rPr>
            </a:br>
            <a:r>
              <a:rPr lang="cs-CZ" sz="4400" b="1" dirty="0">
                <a:ln>
                  <a:solidFill>
                    <a:schemeClr val="tx1"/>
                  </a:solidFill>
                </a:ln>
                <a:solidFill>
                  <a:srgbClr val="FF4F8B"/>
                </a:solidFill>
                <a:latin typeface="Segoe Print" panose="02000800000000000000" pitchFamily="2" charset="0"/>
                <a:cs typeface="Cavolini" panose="03000502040302020204" pitchFamily="66" charset="0"/>
              </a:rPr>
              <a:t>a kočičce, </a:t>
            </a:r>
          </a:p>
          <a:p>
            <a:pPr algn="ctr"/>
            <a:r>
              <a:rPr lang="cs-CZ" sz="4400" b="1" dirty="0">
                <a:ln>
                  <a:solidFill>
                    <a:schemeClr val="tx1"/>
                  </a:solidFill>
                </a:ln>
                <a:solidFill>
                  <a:srgbClr val="00FF86"/>
                </a:solidFill>
                <a:latin typeface="Segoe Print" panose="02000800000000000000" pitchFamily="2" charset="0"/>
                <a:cs typeface="Cavolini" panose="03000502040302020204" pitchFamily="66" charset="0"/>
              </a:rPr>
              <a:t>Josef Čapek</a:t>
            </a:r>
          </a:p>
          <a:p>
            <a:pPr algn="ctr"/>
            <a:endParaRPr lang="cs-CZ" sz="4400" b="1" dirty="0">
              <a:ln>
                <a:solidFill>
                  <a:schemeClr val="tx1"/>
                </a:solidFill>
              </a:ln>
              <a:solidFill>
                <a:srgbClr val="FF4F8B"/>
              </a:solidFill>
              <a:latin typeface="Segoe Print" panose="02000800000000000000" pitchFamily="2" charset="0"/>
              <a:cs typeface="Cavolini" panose="03000502040302020204" pitchFamily="66" charset="0"/>
            </a:endParaRPr>
          </a:p>
          <a:p>
            <a:pPr algn="ctr"/>
            <a:r>
              <a:rPr lang="cs-CZ" sz="2400" dirty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  <a:latin typeface="Segoe Print" panose="02000800000000000000" pitchFamily="2" charset="0"/>
                <a:cs typeface="Cavolini" panose="03000502040302020204" pitchFamily="66" charset="0"/>
              </a:rPr>
              <a:t>Jak si pejsek s kočičkou dělali k svátku dort</a:t>
            </a:r>
            <a:endParaRPr lang="cs-CZ" sz="2400" dirty="0">
              <a:solidFill>
                <a:schemeClr val="tx1"/>
              </a:solidFill>
              <a:latin typeface="Segoe Print" panose="02000800000000000000" pitchFamily="2" charset="0"/>
            </a:endParaRPr>
          </a:p>
          <a:p>
            <a:pPr algn="ctr"/>
            <a:endParaRPr lang="cs-CZ" sz="4800" b="1" dirty="0">
              <a:solidFill>
                <a:schemeClr val="tx1"/>
              </a:solidFill>
              <a:latin typeface="Segoe Print" panose="02000800000000000000" pitchFamily="2" charset="0"/>
              <a:cs typeface="Cavolini" panose="03000502040302020204" pitchFamily="66" charset="0"/>
            </a:endParaRPr>
          </a:p>
        </p:txBody>
      </p:sp>
      <p:sp>
        <p:nvSpPr>
          <p:cNvPr id="10" name="TextovéPole 9">
            <a:extLst>
              <a:ext uri="{FF2B5EF4-FFF2-40B4-BE49-F238E27FC236}">
                <a16:creationId xmlns:a16="http://schemas.microsoft.com/office/drawing/2014/main" id="{B261AC1C-8CB8-583D-1F60-282286A491EC}"/>
              </a:ext>
            </a:extLst>
          </p:cNvPr>
          <p:cNvSpPr txBox="1"/>
          <p:nvPr/>
        </p:nvSpPr>
        <p:spPr>
          <a:xfrm>
            <a:off x="6229977" y="6188535"/>
            <a:ext cx="6096000" cy="6001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cs-CZ" sz="1100" b="0" i="0" u="none" strike="noStrike" dirty="0">
                <a:solidFill>
                  <a:schemeClr val="bg2">
                    <a:lumMod val="75000"/>
                  </a:schemeClr>
                </a:solidFill>
                <a:effectLst/>
                <a:latin typeface="Open Sans" panose="020B0606030504020204" pitchFamily="34" charset="0"/>
              </a:rPr>
              <a:t>ČAPEK, Josef. </a:t>
            </a:r>
            <a:r>
              <a:rPr lang="cs-CZ" sz="1100" b="0" i="1" u="none" strike="noStrike" dirty="0">
                <a:solidFill>
                  <a:schemeClr val="bg2">
                    <a:lumMod val="75000"/>
                  </a:schemeClr>
                </a:solidFill>
                <a:effectLst/>
                <a:latin typeface="Open Sans" panose="020B0606030504020204" pitchFamily="34" charset="0"/>
              </a:rPr>
              <a:t>Povídání o pejskovi a kočičce: jak spolu </a:t>
            </a:r>
            <a:r>
              <a:rPr lang="cs-CZ" sz="1100" b="0" i="1" u="none" strike="noStrike" dirty="0" err="1">
                <a:solidFill>
                  <a:schemeClr val="bg2">
                    <a:lumMod val="75000"/>
                  </a:schemeClr>
                </a:solidFill>
                <a:effectLst/>
                <a:latin typeface="Open Sans" panose="020B0606030504020204" pitchFamily="34" charset="0"/>
              </a:rPr>
              <a:t>hopodařili</a:t>
            </a:r>
            <a:r>
              <a:rPr lang="cs-CZ" sz="1100" b="0" i="1" u="none" strike="noStrike" dirty="0">
                <a:solidFill>
                  <a:schemeClr val="bg2">
                    <a:lumMod val="75000"/>
                  </a:schemeClr>
                </a:solidFill>
                <a:effectLst/>
                <a:latin typeface="Open Sans" panose="020B0606030504020204" pitchFamily="34" charset="0"/>
              </a:rPr>
              <a:t> a ještě o všelijakých jiných věcech</a:t>
            </a:r>
            <a:r>
              <a:rPr lang="cs-CZ" sz="1100" b="0" i="0" u="none" strike="noStrike" dirty="0">
                <a:solidFill>
                  <a:schemeClr val="bg2">
                    <a:lumMod val="75000"/>
                  </a:schemeClr>
                </a:solidFill>
                <a:effectLst/>
                <a:latin typeface="Open Sans" panose="020B0606030504020204" pitchFamily="34" charset="0"/>
              </a:rPr>
              <a:t>. Praha: </a:t>
            </a:r>
            <a:r>
              <a:rPr lang="cs-CZ" sz="1100" b="0" i="0" u="none" strike="noStrike" dirty="0" err="1">
                <a:solidFill>
                  <a:schemeClr val="bg2">
                    <a:lumMod val="75000"/>
                  </a:schemeClr>
                </a:solidFill>
                <a:effectLst/>
                <a:latin typeface="Open Sans" panose="020B0606030504020204" pitchFamily="34" charset="0"/>
              </a:rPr>
              <a:t>Euromedia</a:t>
            </a:r>
            <a:r>
              <a:rPr lang="cs-CZ" sz="1100" b="0" i="0" u="none" strike="noStrike" dirty="0">
                <a:solidFill>
                  <a:schemeClr val="bg2">
                    <a:lumMod val="75000"/>
                  </a:schemeClr>
                </a:solidFill>
                <a:effectLst/>
                <a:latin typeface="Open Sans" panose="020B0606030504020204" pitchFamily="34" charset="0"/>
              </a:rPr>
              <a:t>. Pikola (</a:t>
            </a:r>
            <a:r>
              <a:rPr lang="cs-CZ" sz="1100" b="0" i="0" u="none" strike="noStrike" dirty="0" err="1">
                <a:solidFill>
                  <a:schemeClr val="bg2">
                    <a:lumMod val="75000"/>
                  </a:schemeClr>
                </a:solidFill>
                <a:effectLst/>
                <a:latin typeface="Open Sans" panose="020B0606030504020204" pitchFamily="34" charset="0"/>
              </a:rPr>
              <a:t>Euromedia</a:t>
            </a:r>
            <a:r>
              <a:rPr lang="cs-CZ" sz="1100" b="0" i="0" u="none" strike="noStrike" dirty="0">
                <a:solidFill>
                  <a:schemeClr val="bg2">
                    <a:lumMod val="75000"/>
                  </a:schemeClr>
                </a:solidFill>
                <a:effectLst/>
                <a:latin typeface="Open Sans" panose="020B0606030504020204" pitchFamily="34" charset="0"/>
              </a:rPr>
              <a:t>). ISBN 978-80-7549-682-9.</a:t>
            </a:r>
          </a:p>
          <a:p>
            <a:r>
              <a:rPr lang="cs-CZ" sz="1100" dirty="0">
                <a:solidFill>
                  <a:schemeClr val="bg2">
                    <a:lumMod val="75000"/>
                  </a:schemeClr>
                </a:solidFill>
                <a:latin typeface="Open Sans" panose="020B0606030504020204" pitchFamily="34" charset="0"/>
              </a:rPr>
              <a:t>Obrázek - </a:t>
            </a:r>
            <a:r>
              <a:rPr lang="cs-CZ" sz="700" dirty="0">
                <a:solidFill>
                  <a:schemeClr val="bg2">
                    <a:lumMod val="75000"/>
                  </a:schemeClr>
                </a:solidFill>
                <a:latin typeface="Open Sans" panose="020B0606030504020204" pitchFamily="34" charset="0"/>
              </a:rPr>
              <a:t>https://</a:t>
            </a:r>
            <a:r>
              <a:rPr lang="cs-CZ" sz="700" dirty="0" err="1">
                <a:solidFill>
                  <a:schemeClr val="bg2">
                    <a:lumMod val="75000"/>
                  </a:schemeClr>
                </a:solidFill>
                <a:latin typeface="Open Sans" panose="020B0606030504020204" pitchFamily="34" charset="0"/>
              </a:rPr>
              <a:t>cs.wikisource.org</a:t>
            </a:r>
            <a:r>
              <a:rPr lang="cs-CZ" sz="700" dirty="0">
                <a:solidFill>
                  <a:schemeClr val="bg2">
                    <a:lumMod val="75000"/>
                  </a:schemeClr>
                </a:solidFill>
                <a:latin typeface="Open Sans" panose="020B0606030504020204" pitchFamily="34" charset="0"/>
              </a:rPr>
              <a:t>/wiki/Pov%C3%ADdán%C3%AD_o_pejskovi_a_kočičce/</a:t>
            </a:r>
            <a:r>
              <a:rPr lang="cs-CZ" sz="700" dirty="0" err="1">
                <a:solidFill>
                  <a:schemeClr val="bg2">
                    <a:lumMod val="75000"/>
                  </a:schemeClr>
                </a:solidFill>
                <a:latin typeface="Open Sans" panose="020B0606030504020204" pitchFamily="34" charset="0"/>
              </a:rPr>
              <a:t>Jak_si_pejsek_s_kočičkou_dělali_k_svátku_dort</a:t>
            </a:r>
            <a:endParaRPr lang="cs-CZ" sz="1100" dirty="0">
              <a:solidFill>
                <a:schemeClr val="bg2">
                  <a:lumMod val="75000"/>
                </a:schemeClr>
              </a:solidFill>
            </a:endParaRPr>
          </a:p>
        </p:txBody>
      </p:sp>
      <p:pic>
        <p:nvPicPr>
          <p:cNvPr id="2050" name="Picture 2" descr="Povídání o pejskovi a kočičce/Jak si pejsek s kočičkou dělali k svátku dort  – Wikizdroje">
            <a:extLst>
              <a:ext uri="{FF2B5EF4-FFF2-40B4-BE49-F238E27FC236}">
                <a16:creationId xmlns:a16="http://schemas.microsoft.com/office/drawing/2014/main" id="{AE44257C-2CCA-F3C4-5D84-6B0C993D1EB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9814" y="336550"/>
            <a:ext cx="4445000" cy="6184900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4861337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FF1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MRM 1 Minute Timer.mp4">
            <a:hlinkClick r:id="" action="ppaction://media"/>
            <a:extLst>
              <a:ext uri="{FF2B5EF4-FFF2-40B4-BE49-F238E27FC236}">
                <a16:creationId xmlns:a16="http://schemas.microsoft.com/office/drawing/2014/main" id="{EB89A5D9-E2F8-3171-E59A-0B7B4F86B363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9963298" y="205473"/>
            <a:ext cx="1886388" cy="1061093"/>
          </a:xfrm>
          <a:prstGeom prst="rect">
            <a:avLst/>
          </a:prstGeom>
        </p:spPr>
      </p:pic>
      <p:sp>
        <p:nvSpPr>
          <p:cNvPr id="2" name="Zaoblený obdélník 1">
            <a:extLst>
              <a:ext uri="{FF2B5EF4-FFF2-40B4-BE49-F238E27FC236}">
                <a16:creationId xmlns:a16="http://schemas.microsoft.com/office/drawing/2014/main" id="{EA3D0CD6-72E1-E059-9389-D09194B57853}"/>
              </a:ext>
            </a:extLst>
          </p:cNvPr>
          <p:cNvSpPr/>
          <p:nvPr/>
        </p:nvSpPr>
        <p:spPr>
          <a:xfrm>
            <a:off x="6096000" y="1839717"/>
            <a:ext cx="5444755" cy="3788165"/>
          </a:xfrm>
          <a:prstGeom prst="roundRect">
            <a:avLst>
              <a:gd name="adj" fmla="val 15686"/>
            </a:avLst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4800" dirty="0">
                <a:ln>
                  <a:solidFill>
                    <a:schemeClr val="tx1"/>
                  </a:solidFill>
                </a:ln>
                <a:solidFill>
                  <a:srgbClr val="FF4F8B"/>
                </a:solidFill>
                <a:latin typeface="Segoe Print" panose="02000800000000000000" pitchFamily="2" charset="0"/>
                <a:cs typeface="Cavolini" panose="03000502040302020204" pitchFamily="66" charset="0"/>
              </a:rPr>
              <a:t>Z jaké knihy </a:t>
            </a:r>
            <a:br>
              <a:rPr lang="cs-CZ" sz="4800" dirty="0">
                <a:ln>
                  <a:solidFill>
                    <a:schemeClr val="tx1"/>
                  </a:solidFill>
                </a:ln>
                <a:solidFill>
                  <a:srgbClr val="FF4F8B"/>
                </a:solidFill>
                <a:latin typeface="Segoe Print" panose="02000800000000000000" pitchFamily="2" charset="0"/>
                <a:cs typeface="Cavolini" panose="03000502040302020204" pitchFamily="66" charset="0"/>
              </a:rPr>
            </a:br>
            <a:r>
              <a:rPr lang="cs-CZ" sz="4800" dirty="0">
                <a:ln>
                  <a:solidFill>
                    <a:schemeClr val="tx1"/>
                  </a:solidFill>
                </a:ln>
                <a:solidFill>
                  <a:srgbClr val="FF4F8B"/>
                </a:solidFill>
                <a:latin typeface="Segoe Print" panose="02000800000000000000" pitchFamily="2" charset="0"/>
                <a:cs typeface="Cavolini" panose="03000502040302020204" pitchFamily="66" charset="0"/>
              </a:rPr>
              <a:t>je tento úryvek?</a:t>
            </a:r>
            <a:endParaRPr lang="cs-CZ" sz="4800" b="1" dirty="0">
              <a:ln>
                <a:solidFill>
                  <a:schemeClr val="tx1"/>
                </a:solidFill>
              </a:ln>
              <a:solidFill>
                <a:srgbClr val="FF4F8B"/>
              </a:solidFill>
              <a:latin typeface="Segoe Print" panose="02000800000000000000" pitchFamily="2" charset="0"/>
              <a:cs typeface="Cavolini" panose="03000502040302020204" pitchFamily="66" charset="0"/>
            </a:endParaRPr>
          </a:p>
        </p:txBody>
      </p:sp>
      <p:pic>
        <p:nvPicPr>
          <p:cNvPr id="4" name="Obrázek 3">
            <a:extLst>
              <a:ext uri="{FF2B5EF4-FFF2-40B4-BE49-F238E27FC236}">
                <a16:creationId xmlns:a16="http://schemas.microsoft.com/office/drawing/2014/main" id="{C9ABB3E0-6454-0404-0C9D-DF9A596F863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52517">
            <a:off x="9810335" y="4961950"/>
            <a:ext cx="1917621" cy="1331863"/>
          </a:xfrm>
          <a:prstGeom prst="rect">
            <a:avLst/>
          </a:prstGeom>
        </p:spPr>
      </p:pic>
      <p:sp>
        <p:nvSpPr>
          <p:cNvPr id="5" name="Zaoblený obdélník 4">
            <a:extLst>
              <a:ext uri="{FF2B5EF4-FFF2-40B4-BE49-F238E27FC236}">
                <a16:creationId xmlns:a16="http://schemas.microsoft.com/office/drawing/2014/main" id="{A6D461E1-5AD3-0A24-077A-B5D6128B17E0}"/>
              </a:ext>
            </a:extLst>
          </p:cNvPr>
          <p:cNvSpPr/>
          <p:nvPr/>
        </p:nvSpPr>
        <p:spPr>
          <a:xfrm>
            <a:off x="593431" y="957265"/>
            <a:ext cx="4865914" cy="4943470"/>
          </a:xfrm>
          <a:prstGeom prst="roundRect">
            <a:avLst/>
          </a:prstGeom>
          <a:solidFill>
            <a:srgbClr val="FAE5FF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6" name="TextovéPole 5">
            <a:extLst>
              <a:ext uri="{FF2B5EF4-FFF2-40B4-BE49-F238E27FC236}">
                <a16:creationId xmlns:a16="http://schemas.microsoft.com/office/drawing/2014/main" id="{33A90D09-7851-A488-B7F9-7BA67416A80C}"/>
              </a:ext>
            </a:extLst>
          </p:cNvPr>
          <p:cNvSpPr txBox="1"/>
          <p:nvPr/>
        </p:nvSpPr>
        <p:spPr>
          <a:xfrm>
            <a:off x="978968" y="1166842"/>
            <a:ext cx="4808100" cy="45243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cs-CZ" sz="1800" dirty="0">
                <a:effectLst/>
                <a:latin typeface="Georgia" panose="02040502050405020303" pitchFamily="18" charset="0"/>
              </a:rPr>
              <a:t>"Kam, Karkulko malá, kam?" </a:t>
            </a:r>
            <a:endParaRPr lang="cs-CZ" sz="2000" dirty="0">
              <a:effectLst/>
            </a:endParaRPr>
          </a:p>
          <a:p>
            <a:r>
              <a:rPr lang="cs-CZ" sz="1800" dirty="0">
                <a:solidFill>
                  <a:srgbClr val="A50000"/>
                </a:solidFill>
                <a:effectLst/>
                <a:latin typeface="Georgia" panose="02040502050405020303" pitchFamily="18" charset="0"/>
              </a:rPr>
              <a:t>"</a:t>
            </a:r>
            <a:r>
              <a:rPr lang="cs-CZ" sz="1800" dirty="0" err="1">
                <a:solidFill>
                  <a:srgbClr val="A50000"/>
                </a:solidFill>
                <a:effectLst/>
                <a:latin typeface="Georgia" panose="02040502050405020303" pitchFamily="18" charset="0"/>
              </a:rPr>
              <a:t>Chodím</a:t>
            </a:r>
            <a:r>
              <a:rPr lang="cs-CZ" sz="1800" dirty="0">
                <a:solidFill>
                  <a:srgbClr val="A50000"/>
                </a:solidFill>
                <a:effectLst/>
                <a:latin typeface="Georgia" panose="02040502050405020303" pitchFamily="18" charset="0"/>
              </a:rPr>
              <a:t> lesem sem a tam. </a:t>
            </a:r>
          </a:p>
          <a:p>
            <a:r>
              <a:rPr lang="cs-CZ" sz="1800" dirty="0">
                <a:solidFill>
                  <a:srgbClr val="A50000"/>
                </a:solidFill>
                <a:effectLst/>
                <a:latin typeface="Georgia" panose="02040502050405020303" pitchFamily="18" charset="0"/>
              </a:rPr>
              <a:t>Co ty, vlku, tady </a:t>
            </a:r>
            <a:r>
              <a:rPr lang="cs-CZ" sz="1800" dirty="0" err="1">
                <a:solidFill>
                  <a:srgbClr val="A50000"/>
                </a:solidFill>
                <a:effectLst/>
                <a:latin typeface="Georgia" panose="02040502050405020303" pitchFamily="18" charset="0"/>
              </a:rPr>
              <a:t>chces</a:t>
            </a:r>
            <a:r>
              <a:rPr lang="cs-CZ" sz="1800" dirty="0">
                <a:solidFill>
                  <a:srgbClr val="A50000"/>
                </a:solidFill>
                <a:effectLst/>
                <a:latin typeface="Georgia" panose="02040502050405020303" pitchFamily="18" charset="0"/>
              </a:rPr>
              <a:t>̌?" </a:t>
            </a:r>
          </a:p>
          <a:p>
            <a:r>
              <a:rPr lang="cs-CZ" sz="1800" dirty="0">
                <a:effectLst/>
                <a:latin typeface="Georgia" panose="02040502050405020303" pitchFamily="18" charset="0"/>
              </a:rPr>
              <a:t>"</a:t>
            </a:r>
            <a:r>
              <a:rPr lang="cs-CZ" sz="1800" dirty="0" err="1">
                <a:effectLst/>
                <a:latin typeface="Georgia" panose="02040502050405020303" pitchFamily="18" charset="0"/>
              </a:rPr>
              <a:t>Sháním</a:t>
            </a:r>
            <a:r>
              <a:rPr lang="cs-CZ" sz="1800" dirty="0">
                <a:effectLst/>
                <a:latin typeface="Georgia" panose="02040502050405020303" pitchFamily="18" charset="0"/>
              </a:rPr>
              <a:t> na zub kousek </a:t>
            </a:r>
            <a:r>
              <a:rPr lang="cs-CZ" sz="1800" dirty="0" err="1">
                <a:effectLst/>
                <a:latin typeface="Georgia" panose="02040502050405020303" pitchFamily="18" charset="0"/>
              </a:rPr>
              <a:t>trávy</a:t>
            </a:r>
            <a:r>
              <a:rPr lang="cs-CZ" sz="1800" dirty="0">
                <a:effectLst/>
                <a:latin typeface="Georgia" panose="02040502050405020303" pitchFamily="18" charset="0"/>
              </a:rPr>
              <a:t>, po </a:t>
            </a:r>
            <a:r>
              <a:rPr lang="cs-CZ" sz="1800" dirty="0" err="1">
                <a:effectLst/>
                <a:latin typeface="Georgia" panose="02040502050405020303" pitchFamily="18" charset="0"/>
              </a:rPr>
              <a:t>tráve</a:t>
            </a:r>
            <a:r>
              <a:rPr lang="cs-CZ" sz="1800" dirty="0">
                <a:effectLst/>
                <a:latin typeface="Georgia" panose="02040502050405020303" pitchFamily="18" charset="0"/>
              </a:rPr>
              <a:t>̌ se </a:t>
            </a:r>
            <a:r>
              <a:rPr lang="cs-CZ" sz="1800" dirty="0" err="1">
                <a:effectLst/>
                <a:latin typeface="Georgia" panose="02040502050405020303" pitchFamily="18" charset="0"/>
              </a:rPr>
              <a:t>dobře</a:t>
            </a:r>
            <a:r>
              <a:rPr lang="cs-CZ" sz="1800" dirty="0">
                <a:effectLst/>
                <a:latin typeface="Georgia" panose="02040502050405020303" pitchFamily="18" charset="0"/>
              </a:rPr>
              <a:t> </a:t>
            </a:r>
            <a:r>
              <a:rPr lang="cs-CZ" sz="1800" dirty="0" err="1">
                <a:effectLst/>
                <a:latin typeface="Georgia" panose="02040502050405020303" pitchFamily="18" charset="0"/>
              </a:rPr>
              <a:t>trávi</a:t>
            </a:r>
            <a:r>
              <a:rPr lang="cs-CZ" sz="1800" dirty="0">
                <a:effectLst/>
                <a:latin typeface="Georgia" panose="02040502050405020303" pitchFamily="18" charset="0"/>
              </a:rPr>
              <a:t>́." </a:t>
            </a:r>
          </a:p>
          <a:p>
            <a:r>
              <a:rPr lang="cs-CZ" sz="1800" dirty="0">
                <a:solidFill>
                  <a:srgbClr val="A50000"/>
                </a:solidFill>
                <a:effectLst/>
                <a:latin typeface="Georgia" panose="02040502050405020303" pitchFamily="18" charset="0"/>
              </a:rPr>
              <a:t>"Vlku, vlku, to je lež, </a:t>
            </a:r>
            <a:endParaRPr lang="cs-CZ" sz="2000" dirty="0">
              <a:solidFill>
                <a:srgbClr val="A50000"/>
              </a:solidFill>
              <a:effectLst/>
              <a:latin typeface="Georgia" panose="02040502050405020303" pitchFamily="18" charset="0"/>
            </a:endParaRPr>
          </a:p>
          <a:p>
            <a:r>
              <a:rPr lang="cs-CZ" sz="1800" dirty="0">
                <a:solidFill>
                  <a:srgbClr val="A50000"/>
                </a:solidFill>
                <a:effectLst/>
                <a:latin typeface="Georgia" panose="02040502050405020303" pitchFamily="18" charset="0"/>
              </a:rPr>
              <a:t>vlci </a:t>
            </a:r>
            <a:r>
              <a:rPr lang="cs-CZ" sz="1800" dirty="0" err="1">
                <a:solidFill>
                  <a:srgbClr val="A50000"/>
                </a:solidFill>
                <a:effectLst/>
                <a:latin typeface="Georgia" panose="02040502050405020303" pitchFamily="18" charset="0"/>
              </a:rPr>
              <a:t>trávu</a:t>
            </a:r>
            <a:r>
              <a:rPr lang="cs-CZ" sz="1800" dirty="0">
                <a:solidFill>
                  <a:srgbClr val="A50000"/>
                </a:solidFill>
                <a:effectLst/>
                <a:latin typeface="Georgia" panose="02040502050405020303" pitchFamily="18" charset="0"/>
              </a:rPr>
              <a:t> </a:t>
            </a:r>
            <a:r>
              <a:rPr lang="cs-CZ" sz="1800" dirty="0" err="1">
                <a:solidFill>
                  <a:srgbClr val="A50000"/>
                </a:solidFill>
                <a:effectLst/>
                <a:latin typeface="Georgia" panose="02040502050405020303" pitchFamily="18" charset="0"/>
              </a:rPr>
              <a:t>nejedi</a:t>
            </a:r>
            <a:r>
              <a:rPr lang="cs-CZ" sz="1800" dirty="0">
                <a:solidFill>
                  <a:srgbClr val="A50000"/>
                </a:solidFill>
                <a:effectLst/>
                <a:latin typeface="Georgia" panose="02040502050405020303" pitchFamily="18" charset="0"/>
              </a:rPr>
              <a:t>́!" </a:t>
            </a:r>
            <a:endParaRPr lang="cs-CZ" sz="2000" dirty="0">
              <a:effectLst/>
            </a:endParaRPr>
          </a:p>
          <a:p>
            <a:r>
              <a:rPr lang="cs-CZ" sz="1800" dirty="0">
                <a:effectLst/>
                <a:latin typeface="Georgia" panose="02040502050405020303" pitchFamily="18" charset="0"/>
              </a:rPr>
              <a:t>"To </a:t>
            </a:r>
            <a:r>
              <a:rPr lang="cs-CZ" sz="1800" dirty="0" err="1">
                <a:effectLst/>
                <a:latin typeface="Georgia" panose="02040502050405020303" pitchFamily="18" charset="0"/>
              </a:rPr>
              <a:t>holčičky</a:t>
            </a:r>
            <a:r>
              <a:rPr lang="cs-CZ" sz="1800" dirty="0">
                <a:effectLst/>
                <a:latin typeface="Georgia" panose="02040502050405020303" pitchFamily="18" charset="0"/>
              </a:rPr>
              <a:t> </a:t>
            </a:r>
            <a:r>
              <a:rPr lang="cs-CZ" sz="1800" dirty="0" err="1">
                <a:effectLst/>
                <a:latin typeface="Georgia" panose="02040502050405020303" pitchFamily="18" charset="0"/>
              </a:rPr>
              <a:t>nevědi</a:t>
            </a:r>
            <a:r>
              <a:rPr lang="cs-CZ" sz="1800" dirty="0">
                <a:effectLst/>
                <a:latin typeface="Georgia" panose="02040502050405020303" pitchFamily="18" charset="0"/>
              </a:rPr>
              <a:t>́!" </a:t>
            </a:r>
            <a:endParaRPr lang="cs-CZ" sz="2000" dirty="0">
              <a:effectLst/>
            </a:endParaRPr>
          </a:p>
          <a:p>
            <a:r>
              <a:rPr lang="cs-CZ" sz="1800" dirty="0">
                <a:solidFill>
                  <a:srgbClr val="A50000"/>
                </a:solidFill>
                <a:effectLst/>
                <a:latin typeface="Georgia" panose="02040502050405020303" pitchFamily="18" charset="0"/>
              </a:rPr>
              <a:t>"</a:t>
            </a:r>
            <a:r>
              <a:rPr lang="cs-CZ" sz="1800" dirty="0" err="1">
                <a:solidFill>
                  <a:srgbClr val="A50000"/>
                </a:solidFill>
                <a:effectLst/>
                <a:latin typeface="Georgia" panose="02040502050405020303" pitchFamily="18" charset="0"/>
              </a:rPr>
              <a:t>Vědí</a:t>
            </a:r>
            <a:r>
              <a:rPr lang="cs-CZ" sz="1800" dirty="0">
                <a:solidFill>
                  <a:srgbClr val="A50000"/>
                </a:solidFill>
                <a:effectLst/>
                <a:latin typeface="Georgia" panose="02040502050405020303" pitchFamily="18" charset="0"/>
              </a:rPr>
              <a:t>, pane, vlku, </a:t>
            </a:r>
            <a:r>
              <a:rPr lang="cs-CZ" sz="1800" dirty="0" err="1">
                <a:solidFill>
                  <a:srgbClr val="A50000"/>
                </a:solidFill>
                <a:effectLst/>
                <a:latin typeface="Georgia" panose="02040502050405020303" pitchFamily="18" charset="0"/>
              </a:rPr>
              <a:t>vědi</a:t>
            </a:r>
            <a:r>
              <a:rPr lang="cs-CZ" sz="1800" dirty="0">
                <a:solidFill>
                  <a:srgbClr val="A50000"/>
                </a:solidFill>
                <a:effectLst/>
                <a:latin typeface="Georgia" panose="02040502050405020303" pitchFamily="18" charset="0"/>
              </a:rPr>
              <a:t>́,</a:t>
            </a:r>
            <a:br>
              <a:rPr lang="cs-CZ" sz="1800" dirty="0">
                <a:solidFill>
                  <a:srgbClr val="A50000"/>
                </a:solidFill>
                <a:effectLst/>
                <a:latin typeface="Georgia" panose="02040502050405020303" pitchFamily="18" charset="0"/>
              </a:rPr>
            </a:br>
            <a:r>
              <a:rPr lang="cs-CZ" sz="1800" dirty="0">
                <a:solidFill>
                  <a:srgbClr val="A50000"/>
                </a:solidFill>
                <a:effectLst/>
                <a:latin typeface="Georgia" panose="02040502050405020303" pitchFamily="18" charset="0"/>
              </a:rPr>
              <a:t>ale odkud, </a:t>
            </a:r>
            <a:r>
              <a:rPr lang="cs-CZ" sz="1800" dirty="0" err="1">
                <a:solidFill>
                  <a:srgbClr val="A50000"/>
                </a:solidFill>
                <a:effectLst/>
                <a:latin typeface="Georgia" panose="02040502050405020303" pitchFamily="18" charset="0"/>
              </a:rPr>
              <a:t>nepovědi</a:t>
            </a:r>
            <a:r>
              <a:rPr lang="cs-CZ" sz="1800" dirty="0">
                <a:solidFill>
                  <a:srgbClr val="A50000"/>
                </a:solidFill>
                <a:effectLst/>
                <a:latin typeface="Georgia" panose="02040502050405020303" pitchFamily="18" charset="0"/>
              </a:rPr>
              <a:t>́.</a:t>
            </a:r>
            <a:br>
              <a:rPr lang="cs-CZ" sz="1800" dirty="0">
                <a:solidFill>
                  <a:srgbClr val="A50000"/>
                </a:solidFill>
                <a:effectLst/>
                <a:latin typeface="Georgia" panose="02040502050405020303" pitchFamily="18" charset="0"/>
              </a:rPr>
            </a:br>
            <a:r>
              <a:rPr lang="cs-CZ" sz="1800" dirty="0" err="1">
                <a:solidFill>
                  <a:srgbClr val="A50000"/>
                </a:solidFill>
                <a:effectLst/>
                <a:latin typeface="Georgia" panose="02040502050405020303" pitchFamily="18" charset="0"/>
              </a:rPr>
              <a:t>Nás</a:t>
            </a:r>
            <a:r>
              <a:rPr lang="cs-CZ" sz="1800" dirty="0">
                <a:solidFill>
                  <a:srgbClr val="A50000"/>
                </a:solidFill>
                <a:effectLst/>
                <a:latin typeface="Georgia" panose="02040502050405020303" pitchFamily="18" charset="0"/>
              </a:rPr>
              <a:t>̌ pes </a:t>
            </a:r>
            <a:r>
              <a:rPr lang="cs-CZ" sz="1800" dirty="0" err="1">
                <a:solidFill>
                  <a:srgbClr val="A50000"/>
                </a:solidFill>
                <a:effectLst/>
                <a:latin typeface="Georgia" panose="02040502050405020303" pitchFamily="18" charset="0"/>
              </a:rPr>
              <a:t>take</a:t>
            </a:r>
            <a:r>
              <a:rPr lang="cs-CZ" sz="1800" dirty="0">
                <a:solidFill>
                  <a:srgbClr val="A50000"/>
                </a:solidFill>
                <a:effectLst/>
                <a:latin typeface="Georgia" panose="02040502050405020303" pitchFamily="18" charset="0"/>
              </a:rPr>
              <a:t>́ </a:t>
            </a:r>
            <a:r>
              <a:rPr lang="cs-CZ" sz="1800" dirty="0" err="1">
                <a:solidFill>
                  <a:srgbClr val="A50000"/>
                </a:solidFill>
                <a:effectLst/>
                <a:latin typeface="Georgia" panose="02040502050405020303" pitchFamily="18" charset="0"/>
              </a:rPr>
              <a:t>trávu</a:t>
            </a:r>
            <a:r>
              <a:rPr lang="cs-CZ" sz="1800" dirty="0">
                <a:solidFill>
                  <a:srgbClr val="A50000"/>
                </a:solidFill>
                <a:effectLst/>
                <a:latin typeface="Georgia" panose="02040502050405020303" pitchFamily="18" charset="0"/>
              </a:rPr>
              <a:t> nejí , </a:t>
            </a:r>
          </a:p>
          <a:p>
            <a:r>
              <a:rPr lang="cs-CZ" sz="1800" dirty="0">
                <a:solidFill>
                  <a:srgbClr val="A50000"/>
                </a:solidFill>
                <a:effectLst/>
                <a:latin typeface="Georgia" panose="02040502050405020303" pitchFamily="18" charset="0"/>
              </a:rPr>
              <a:t>kosti on </a:t>
            </a:r>
            <a:r>
              <a:rPr lang="cs-CZ" sz="1800" dirty="0" err="1">
                <a:solidFill>
                  <a:srgbClr val="A50000"/>
                </a:solidFill>
                <a:effectLst/>
                <a:latin typeface="Georgia" panose="02040502050405020303" pitchFamily="18" charset="0"/>
              </a:rPr>
              <a:t>ma</a:t>
            </a:r>
            <a:r>
              <a:rPr lang="cs-CZ" sz="1800" dirty="0">
                <a:solidFill>
                  <a:srgbClr val="A50000"/>
                </a:solidFill>
                <a:effectLst/>
                <a:latin typeface="Georgia" panose="02040502050405020303" pitchFamily="18" charset="0"/>
              </a:rPr>
              <a:t>́ </a:t>
            </a:r>
            <a:r>
              <a:rPr lang="cs-CZ" sz="1800" dirty="0" err="1">
                <a:solidFill>
                  <a:srgbClr val="A50000"/>
                </a:solidFill>
                <a:effectLst/>
                <a:latin typeface="Georgia" panose="02040502050405020303" pitchFamily="18" charset="0"/>
              </a:rPr>
              <a:t>nejraději</a:t>
            </a:r>
            <a:r>
              <a:rPr lang="cs-CZ" sz="1800" dirty="0">
                <a:solidFill>
                  <a:srgbClr val="A50000"/>
                </a:solidFill>
                <a:effectLst/>
                <a:latin typeface="Georgia" panose="02040502050405020303" pitchFamily="18" charset="0"/>
              </a:rPr>
              <a:t>."</a:t>
            </a:r>
            <a:br>
              <a:rPr lang="cs-CZ" sz="1800" dirty="0">
                <a:solidFill>
                  <a:srgbClr val="A50000"/>
                </a:solidFill>
                <a:effectLst/>
                <a:latin typeface="Georgia" panose="02040502050405020303" pitchFamily="18" charset="0"/>
              </a:rPr>
            </a:br>
            <a:r>
              <a:rPr lang="cs-CZ" sz="1800" dirty="0">
                <a:effectLst/>
                <a:latin typeface="Georgia" panose="02040502050405020303" pitchFamily="18" charset="0"/>
              </a:rPr>
              <a:t>"Já jsem vlk, ne pes, </a:t>
            </a:r>
          </a:p>
          <a:p>
            <a:r>
              <a:rPr lang="cs-CZ" sz="1800" dirty="0">
                <a:effectLst/>
                <a:latin typeface="Georgia" panose="02040502050405020303" pitchFamily="18" charset="0"/>
              </a:rPr>
              <a:t>budu-li </a:t>
            </a:r>
            <a:r>
              <a:rPr lang="cs-CZ" sz="1800" dirty="0" err="1">
                <a:effectLst/>
                <a:latin typeface="Georgia" panose="02040502050405020303" pitchFamily="18" charset="0"/>
              </a:rPr>
              <a:t>chtít</a:t>
            </a:r>
            <a:r>
              <a:rPr lang="cs-CZ" sz="1800" dirty="0">
                <a:effectLst/>
                <a:latin typeface="Georgia" panose="02040502050405020303" pitchFamily="18" charset="0"/>
              </a:rPr>
              <a:t>, </a:t>
            </a:r>
            <a:r>
              <a:rPr lang="cs-CZ" sz="1800" dirty="0" err="1">
                <a:effectLst/>
                <a:latin typeface="Georgia" panose="02040502050405020303" pitchFamily="18" charset="0"/>
              </a:rPr>
              <a:t>sežeru</a:t>
            </a:r>
            <a:r>
              <a:rPr lang="cs-CZ" sz="1800" dirty="0">
                <a:effectLst/>
                <a:latin typeface="Georgia" panose="02040502050405020303" pitchFamily="18" charset="0"/>
              </a:rPr>
              <a:t> </a:t>
            </a:r>
            <a:r>
              <a:rPr lang="cs-CZ" sz="1800" dirty="0" err="1">
                <a:effectLst/>
                <a:latin typeface="Georgia" panose="02040502050405020303" pitchFamily="18" charset="0"/>
              </a:rPr>
              <a:t>te</a:t>
            </a:r>
            <a:r>
              <a:rPr lang="cs-CZ" sz="1800" dirty="0">
                <a:effectLst/>
                <a:latin typeface="Georgia" panose="02040502050405020303" pitchFamily="18" charset="0"/>
              </a:rPr>
              <a:t>̌!" </a:t>
            </a:r>
          </a:p>
          <a:p>
            <a:r>
              <a:rPr lang="cs-CZ" sz="1800" dirty="0">
                <a:solidFill>
                  <a:srgbClr val="A50000"/>
                </a:solidFill>
                <a:effectLst/>
                <a:latin typeface="Georgia" panose="02040502050405020303" pitchFamily="18" charset="0"/>
              </a:rPr>
              <a:t>"</a:t>
            </a:r>
            <a:r>
              <a:rPr lang="cs-CZ" sz="1800" dirty="0" err="1">
                <a:solidFill>
                  <a:srgbClr val="A50000"/>
                </a:solidFill>
                <a:effectLst/>
                <a:latin typeface="Georgia" panose="02040502050405020303" pitchFamily="18" charset="0"/>
              </a:rPr>
              <a:t>Trávu</a:t>
            </a:r>
            <a:r>
              <a:rPr lang="cs-CZ" sz="1800" dirty="0">
                <a:solidFill>
                  <a:srgbClr val="A50000"/>
                </a:solidFill>
                <a:effectLst/>
                <a:latin typeface="Georgia" panose="02040502050405020303" pitchFamily="18" charset="0"/>
              </a:rPr>
              <a:t> si jez, </a:t>
            </a:r>
            <a:r>
              <a:rPr lang="cs-CZ" sz="1800" dirty="0" err="1">
                <a:solidFill>
                  <a:srgbClr val="A50000"/>
                </a:solidFill>
                <a:effectLst/>
                <a:latin typeface="Georgia" panose="02040502050405020303" pitchFamily="18" charset="0"/>
              </a:rPr>
              <a:t>más</a:t>
            </a:r>
            <a:r>
              <a:rPr lang="cs-CZ" sz="1800" dirty="0">
                <a:solidFill>
                  <a:srgbClr val="A50000"/>
                </a:solidFill>
                <a:effectLst/>
                <a:latin typeface="Georgia" panose="02040502050405020303" pitchFamily="18" charset="0"/>
              </a:rPr>
              <a:t>̌-</a:t>
            </a:r>
            <a:r>
              <a:rPr lang="cs-CZ" sz="1800" dirty="0" err="1">
                <a:solidFill>
                  <a:srgbClr val="A50000"/>
                </a:solidFill>
                <a:effectLst/>
                <a:latin typeface="Georgia" panose="02040502050405020303" pitchFamily="18" charset="0"/>
              </a:rPr>
              <a:t>li</a:t>
            </a:r>
            <a:r>
              <a:rPr lang="cs-CZ" sz="1800" dirty="0">
                <a:solidFill>
                  <a:srgbClr val="A50000"/>
                </a:solidFill>
                <a:effectLst/>
                <a:latin typeface="Georgia" panose="02040502050405020303" pitchFamily="18" charset="0"/>
              </a:rPr>
              <a:t> chutě, </a:t>
            </a:r>
          </a:p>
          <a:p>
            <a:r>
              <a:rPr lang="cs-CZ" sz="1800" dirty="0">
                <a:solidFill>
                  <a:srgbClr val="A50000"/>
                </a:solidFill>
                <a:effectLst/>
                <a:latin typeface="Georgia" panose="02040502050405020303" pitchFamily="18" charset="0"/>
              </a:rPr>
              <a:t>je jí plný les!" </a:t>
            </a:r>
            <a:endParaRPr lang="cs-CZ" sz="2000" dirty="0"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1361252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505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67846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aoblený obdélník 2">
            <a:extLst>
              <a:ext uri="{FF2B5EF4-FFF2-40B4-BE49-F238E27FC236}">
                <a16:creationId xmlns:a16="http://schemas.microsoft.com/office/drawing/2014/main" id="{A4363B33-FA80-7944-2D2C-AA6615F24EEE}"/>
              </a:ext>
            </a:extLst>
          </p:cNvPr>
          <p:cNvSpPr/>
          <p:nvPr/>
        </p:nvSpPr>
        <p:spPr>
          <a:xfrm>
            <a:off x="116958" y="95692"/>
            <a:ext cx="11950995" cy="6666615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" name="TextovéPole 3">
            <a:extLst>
              <a:ext uri="{FF2B5EF4-FFF2-40B4-BE49-F238E27FC236}">
                <a16:creationId xmlns:a16="http://schemas.microsoft.com/office/drawing/2014/main" id="{D4D77ACA-11E9-E83D-D305-2B01384C2C1B}"/>
              </a:ext>
            </a:extLst>
          </p:cNvPr>
          <p:cNvSpPr txBox="1"/>
          <p:nvPr/>
        </p:nvSpPr>
        <p:spPr>
          <a:xfrm>
            <a:off x="752081" y="95692"/>
            <a:ext cx="10680747" cy="63709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3600" b="1" u="sng" dirty="0">
                <a:solidFill>
                  <a:srgbClr val="A11838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NÁVOD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sz="2400" dirty="0">
                <a:latin typeface="Cavolini" panose="03000502040302020204" pitchFamily="66" charset="0"/>
                <a:cs typeface="Cavolini" panose="03000502040302020204" pitchFamily="66" charset="0"/>
              </a:rPr>
              <a:t>Žáky rozdělíme na dvě skupiny – tým modrých a červených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sz="2400" dirty="0">
                <a:latin typeface="Cavolini" panose="03000502040302020204" pitchFamily="66" charset="0"/>
                <a:cs typeface="Cavolini" panose="03000502040302020204" pitchFamily="66" charset="0"/>
              </a:rPr>
              <a:t>V jednotlivých týmech si žáci zvolí kapitána.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sz="2400" dirty="0">
                <a:latin typeface="Cavolini" panose="03000502040302020204" pitchFamily="66" charset="0"/>
                <a:cs typeface="Cavolini" panose="03000502040302020204" pitchFamily="66" charset="0"/>
              </a:rPr>
              <a:t>Následně si dávají rozstřel dva kapitáni z týmů (ten, který vyhrál, tak vybírá jako první)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cs-CZ" sz="2400" dirty="0">
              <a:latin typeface="Cavolini" panose="03000502040302020204" pitchFamily="66" charset="0"/>
              <a:cs typeface="Cavolini" panose="03000502040302020204" pitchFamily="66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sz="2000" b="1" u="sng" dirty="0">
                <a:solidFill>
                  <a:srgbClr val="A11838"/>
                </a:solidFill>
                <a:effectLst/>
                <a:latin typeface="Cavolini" panose="03000502040302020204" pitchFamily="66" charset="0"/>
                <a:cs typeface="Cavolini" panose="03000502040302020204" pitchFamily="66" charset="0"/>
              </a:rPr>
              <a:t>Vánoční hra riskuj – jak hrát?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sz="2000" dirty="0">
                <a:latin typeface="Cavolini" panose="03000502040302020204" pitchFamily="66" charset="0"/>
                <a:cs typeface="Cavolini" panose="03000502040302020204" pitchFamily="66" charset="0"/>
              </a:rPr>
              <a:t>Týmy se střídají ve výběru okruhu a otázky („Chceme cizí země za 400.“) Na danou otázku odpovídá jen tým, který </a:t>
            </a:r>
            <a:br>
              <a:rPr lang="cs-CZ" sz="2000" dirty="0">
                <a:latin typeface="Cavolini" panose="03000502040302020204" pitchFamily="66" charset="0"/>
                <a:cs typeface="Cavolini" panose="03000502040302020204" pitchFamily="66" charset="0"/>
              </a:rPr>
            </a:br>
            <a:r>
              <a:rPr lang="cs-CZ" sz="2000" dirty="0">
                <a:latin typeface="Cavolini" panose="03000502040302020204" pitchFamily="66" charset="0"/>
                <a:cs typeface="Cavolini" panose="03000502040302020204" pitchFamily="66" charset="0"/>
              </a:rPr>
              <a:t>si ji vybral. Pokud odpoví </a:t>
            </a:r>
            <a:r>
              <a:rPr lang="cs-CZ" sz="2000" b="1" dirty="0">
                <a:solidFill>
                  <a:srgbClr val="92D050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správně</a:t>
            </a:r>
            <a:r>
              <a:rPr lang="cs-CZ" sz="2000" dirty="0">
                <a:latin typeface="Cavolini" panose="03000502040302020204" pitchFamily="66" charset="0"/>
                <a:cs typeface="Cavolini" panose="03000502040302020204" pitchFamily="66" charset="0"/>
              </a:rPr>
              <a:t>, získá daný počet bodů </a:t>
            </a:r>
            <a:br>
              <a:rPr lang="cs-CZ" sz="2000" dirty="0">
                <a:latin typeface="Cavolini" panose="03000502040302020204" pitchFamily="66" charset="0"/>
                <a:cs typeface="Cavolini" panose="03000502040302020204" pitchFamily="66" charset="0"/>
              </a:rPr>
            </a:br>
            <a:r>
              <a:rPr lang="cs-CZ" sz="2000" dirty="0">
                <a:latin typeface="Cavolini" panose="03000502040302020204" pitchFamily="66" charset="0"/>
                <a:cs typeface="Cavolini" panose="03000502040302020204" pitchFamily="66" charset="0"/>
              </a:rPr>
              <a:t>( v tomto případě 400). Pokud odpoví </a:t>
            </a:r>
            <a:r>
              <a:rPr lang="cs-CZ" sz="2000" b="1" dirty="0">
                <a:solidFill>
                  <a:srgbClr val="FF0000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špatně</a:t>
            </a:r>
            <a:r>
              <a:rPr lang="cs-CZ" sz="2000" dirty="0">
                <a:latin typeface="Cavolini" panose="03000502040302020204" pitchFamily="66" charset="0"/>
                <a:cs typeface="Cavolini" panose="03000502040302020204" pitchFamily="66" charset="0"/>
              </a:rPr>
              <a:t>, otázka propadá a daný tým nezískává žádný bod.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sz="2000" dirty="0">
                <a:latin typeface="Cavolini" panose="03000502040302020204" pitchFamily="66" charset="0"/>
                <a:cs typeface="Cavolini" panose="03000502040302020204" pitchFamily="66" charset="0"/>
              </a:rPr>
              <a:t>Pokud tým </a:t>
            </a:r>
            <a:r>
              <a:rPr lang="cs-CZ" sz="2000" b="1" dirty="0">
                <a:solidFill>
                  <a:srgbClr val="008FFA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nezná</a:t>
            </a:r>
            <a:r>
              <a:rPr lang="cs-CZ" sz="2000" dirty="0">
                <a:latin typeface="Cavolini" panose="03000502040302020204" pitchFamily="66" charset="0"/>
                <a:cs typeface="Cavolini" panose="03000502040302020204" pitchFamily="66" charset="0"/>
              </a:rPr>
              <a:t> odpověď, tak odpověď přenechá druhému týmu.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sz="2000" dirty="0">
                <a:latin typeface="Cavolini" panose="03000502040302020204" pitchFamily="66" charset="0"/>
                <a:cs typeface="Cavolini" panose="03000502040302020204" pitchFamily="66" charset="0"/>
              </a:rPr>
              <a:t>Vyhrává tým, který má největší počet bodů.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cs-CZ" sz="2000" dirty="0">
              <a:latin typeface="Cavolini" panose="03000502040302020204" pitchFamily="66" charset="0"/>
              <a:cs typeface="Cavolini" panose="03000502040302020204" pitchFamily="66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b="1" u="sng" dirty="0">
                <a:solidFill>
                  <a:srgbClr val="FF4F8B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JAK SPUSTIT ZVUK?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dirty="0">
                <a:effectLst/>
                <a:latin typeface="Cavolini" panose="03000502040302020204" pitchFamily="66" charset="0"/>
                <a:cs typeface="Cavolini" panose="03000502040302020204" pitchFamily="66" charset="0"/>
              </a:rPr>
              <a:t>Pomocí šipky (pravé) na klávesnici –prvním zmáčknutím se spustí čas, následovně druhým zmáčknutím pustíte zvuk.</a:t>
            </a:r>
          </a:p>
          <a:p>
            <a:r>
              <a:rPr lang="cs-CZ" dirty="0"/>
              <a:t> </a:t>
            </a:r>
          </a:p>
        </p:txBody>
      </p:sp>
      <p:pic>
        <p:nvPicPr>
          <p:cNvPr id="6" name="Obrázek 5">
            <a:extLst>
              <a:ext uri="{FF2B5EF4-FFF2-40B4-BE49-F238E27FC236}">
                <a16:creationId xmlns:a16="http://schemas.microsoft.com/office/drawing/2014/main" id="{73120545-C68F-3C73-2B5A-F3C8B6151059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691333" y="5179387"/>
            <a:ext cx="2059057" cy="1435100"/>
          </a:xfrm>
          <a:prstGeom prst="rect">
            <a:avLst/>
          </a:prstGeom>
        </p:spPr>
      </p:pic>
      <p:sp>
        <p:nvSpPr>
          <p:cNvPr id="7" name="Prstenec 6">
            <a:extLst>
              <a:ext uri="{FF2B5EF4-FFF2-40B4-BE49-F238E27FC236}">
                <a16:creationId xmlns:a16="http://schemas.microsoft.com/office/drawing/2014/main" id="{0D6368D3-EFEE-7A0A-5383-5CE32F623351}"/>
              </a:ext>
            </a:extLst>
          </p:cNvPr>
          <p:cNvSpPr/>
          <p:nvPr/>
        </p:nvSpPr>
        <p:spPr>
          <a:xfrm>
            <a:off x="10770782" y="5727852"/>
            <a:ext cx="1031358" cy="956930"/>
          </a:xfrm>
          <a:prstGeom prst="donut">
            <a:avLst>
              <a:gd name="adj" fmla="val 6163"/>
            </a:avLst>
          </a:prstGeom>
          <a:solidFill>
            <a:srgbClr val="00FF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419616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FF1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lačítko akce: Domů 7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id="{65769948-F320-71A9-1C87-D77571CBD514}"/>
              </a:ext>
            </a:extLst>
          </p:cNvPr>
          <p:cNvSpPr/>
          <p:nvPr/>
        </p:nvSpPr>
        <p:spPr>
          <a:xfrm>
            <a:off x="10681498" y="154642"/>
            <a:ext cx="1404994" cy="1154723"/>
          </a:xfrm>
          <a:prstGeom prst="actionButtonHome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>
              <a:noFill/>
            </a:endParaRPr>
          </a:p>
        </p:txBody>
      </p:sp>
      <p:sp>
        <p:nvSpPr>
          <p:cNvPr id="2" name="Zaoblený obdélník 1">
            <a:extLst>
              <a:ext uri="{FF2B5EF4-FFF2-40B4-BE49-F238E27FC236}">
                <a16:creationId xmlns:a16="http://schemas.microsoft.com/office/drawing/2014/main" id="{B5546A2A-A7D2-4925-2014-E35ECAD36B5F}"/>
              </a:ext>
            </a:extLst>
          </p:cNvPr>
          <p:cNvSpPr/>
          <p:nvPr/>
        </p:nvSpPr>
        <p:spPr>
          <a:xfrm>
            <a:off x="5395123" y="1740536"/>
            <a:ext cx="6096001" cy="4278085"/>
          </a:xfrm>
          <a:prstGeom prst="roundRect">
            <a:avLst>
              <a:gd name="adj" fmla="val 15686"/>
            </a:avLst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4400" b="1" dirty="0">
              <a:ln>
                <a:solidFill>
                  <a:schemeClr val="tx1"/>
                </a:solidFill>
              </a:ln>
              <a:solidFill>
                <a:srgbClr val="FF9623"/>
              </a:solidFill>
              <a:latin typeface="Segoe Print" panose="02000800000000000000" pitchFamily="2" charset="0"/>
              <a:cs typeface="Cavolini" panose="03000502040302020204" pitchFamily="66" charset="0"/>
            </a:endParaRPr>
          </a:p>
          <a:p>
            <a:pPr algn="ctr"/>
            <a:r>
              <a:rPr lang="cs-CZ" sz="4400" b="1" dirty="0">
                <a:ln>
                  <a:solidFill>
                    <a:schemeClr val="tx1"/>
                  </a:solidFill>
                </a:ln>
                <a:solidFill>
                  <a:srgbClr val="FF4F8B"/>
                </a:solidFill>
                <a:latin typeface="Segoe Print" panose="02000800000000000000" pitchFamily="2" charset="0"/>
                <a:cs typeface="Cavolini" panose="03000502040302020204" pitchFamily="66" charset="0"/>
              </a:rPr>
              <a:t>Špalíček veršů </a:t>
            </a:r>
            <a:br>
              <a:rPr lang="cs-CZ" sz="4400" b="1" dirty="0">
                <a:ln>
                  <a:solidFill>
                    <a:schemeClr val="tx1"/>
                  </a:solidFill>
                </a:ln>
                <a:solidFill>
                  <a:srgbClr val="FF4F8B"/>
                </a:solidFill>
                <a:latin typeface="Segoe Print" panose="02000800000000000000" pitchFamily="2" charset="0"/>
                <a:cs typeface="Cavolini" panose="03000502040302020204" pitchFamily="66" charset="0"/>
              </a:rPr>
            </a:br>
            <a:r>
              <a:rPr lang="cs-CZ" sz="4400" b="1" dirty="0">
                <a:ln>
                  <a:solidFill>
                    <a:schemeClr val="tx1"/>
                  </a:solidFill>
                </a:ln>
                <a:solidFill>
                  <a:srgbClr val="FF4F8B"/>
                </a:solidFill>
                <a:latin typeface="Segoe Print" panose="02000800000000000000" pitchFamily="2" charset="0"/>
                <a:cs typeface="Cavolini" panose="03000502040302020204" pitchFamily="66" charset="0"/>
              </a:rPr>
              <a:t>a pohádek,</a:t>
            </a:r>
          </a:p>
          <a:p>
            <a:pPr algn="ctr"/>
            <a:r>
              <a:rPr lang="cs-CZ" sz="4400" b="1" dirty="0">
                <a:ln>
                  <a:solidFill>
                    <a:schemeClr val="tx1"/>
                  </a:solidFill>
                </a:ln>
                <a:solidFill>
                  <a:srgbClr val="00FF86"/>
                </a:solidFill>
                <a:latin typeface="Segoe Print" panose="02000800000000000000" pitchFamily="2" charset="0"/>
                <a:cs typeface="Cavolini" panose="03000502040302020204" pitchFamily="66" charset="0"/>
              </a:rPr>
              <a:t>František Hrubín,</a:t>
            </a:r>
            <a:endParaRPr lang="cs-CZ" sz="4400" b="1" dirty="0">
              <a:ln>
                <a:solidFill>
                  <a:schemeClr val="tx1"/>
                </a:solidFill>
              </a:ln>
              <a:solidFill>
                <a:srgbClr val="FF4F8B"/>
              </a:solidFill>
              <a:latin typeface="Segoe Print" panose="02000800000000000000" pitchFamily="2" charset="0"/>
              <a:cs typeface="Cavolini" panose="03000502040302020204" pitchFamily="66" charset="0"/>
            </a:endParaRPr>
          </a:p>
          <a:p>
            <a:pPr algn="ctr"/>
            <a:endParaRPr lang="cs-CZ" sz="4400" b="1" dirty="0">
              <a:ln>
                <a:solidFill>
                  <a:schemeClr val="tx1"/>
                </a:solidFill>
              </a:ln>
              <a:solidFill>
                <a:schemeClr val="tx1"/>
              </a:solidFill>
              <a:latin typeface="Segoe Print" panose="02000800000000000000" pitchFamily="2" charset="0"/>
              <a:cs typeface="Cavolini" panose="03000502040302020204" pitchFamily="66" charset="0"/>
            </a:endParaRPr>
          </a:p>
          <a:p>
            <a:pPr algn="ctr"/>
            <a:r>
              <a:rPr lang="cs-CZ" sz="4400" b="1" dirty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  <a:latin typeface="Segoe Print" panose="02000800000000000000" pitchFamily="2" charset="0"/>
                <a:cs typeface="Cavolini" panose="03000502040302020204" pitchFamily="66" charset="0"/>
              </a:rPr>
              <a:t>Červená Karkulka</a:t>
            </a:r>
            <a:endParaRPr lang="cs-CZ" sz="2400" dirty="0">
              <a:solidFill>
                <a:schemeClr val="tx1"/>
              </a:solidFill>
              <a:latin typeface="Segoe Print" panose="02000800000000000000" pitchFamily="2" charset="0"/>
            </a:endParaRPr>
          </a:p>
          <a:p>
            <a:pPr algn="ctr"/>
            <a:endParaRPr lang="cs-CZ" sz="4800" b="1" dirty="0">
              <a:solidFill>
                <a:schemeClr val="tx1"/>
              </a:solidFill>
              <a:latin typeface="Segoe Print" panose="02000800000000000000" pitchFamily="2" charset="0"/>
              <a:cs typeface="Cavolini" panose="03000502040302020204" pitchFamily="66" charset="0"/>
            </a:endParaRPr>
          </a:p>
        </p:txBody>
      </p:sp>
      <p:sp>
        <p:nvSpPr>
          <p:cNvPr id="4" name="TextovéPole 3">
            <a:extLst>
              <a:ext uri="{FF2B5EF4-FFF2-40B4-BE49-F238E27FC236}">
                <a16:creationId xmlns:a16="http://schemas.microsoft.com/office/drawing/2014/main" id="{95A4B068-C10A-1EB4-F606-F2434A107146}"/>
              </a:ext>
            </a:extLst>
          </p:cNvPr>
          <p:cNvSpPr txBox="1"/>
          <p:nvPr/>
        </p:nvSpPr>
        <p:spPr>
          <a:xfrm>
            <a:off x="7111720" y="6188182"/>
            <a:ext cx="6096000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cs-CZ" sz="1100" b="0" i="0" u="none" strike="noStrike" dirty="0">
                <a:solidFill>
                  <a:schemeClr val="bg2">
                    <a:lumMod val="75000"/>
                  </a:schemeClr>
                </a:solidFill>
                <a:effectLst/>
                <a:latin typeface="Open Sans" panose="020B0606030504020204" pitchFamily="34" charset="0"/>
              </a:rPr>
              <a:t>Špalíček veršů a pohádek, František </a:t>
            </a:r>
            <a:r>
              <a:rPr lang="cs-CZ" sz="1100" b="0" i="0" u="none" strike="noStrike" dirty="0" err="1">
                <a:solidFill>
                  <a:schemeClr val="bg2">
                    <a:lumMod val="75000"/>
                  </a:schemeClr>
                </a:solidFill>
                <a:effectLst/>
                <a:latin typeface="Open Sans" panose="020B0606030504020204" pitchFamily="34" charset="0"/>
              </a:rPr>
              <a:t>hrubín</a:t>
            </a:r>
            <a:endParaRPr lang="cs-CZ" sz="1100" dirty="0">
              <a:solidFill>
                <a:schemeClr val="bg2">
                  <a:lumMod val="75000"/>
                </a:schemeClr>
              </a:solidFill>
            </a:endParaRPr>
          </a:p>
        </p:txBody>
      </p:sp>
      <p:pic>
        <p:nvPicPr>
          <p:cNvPr id="7" name="Picture 2" descr="Špalíček veršů a pohádek - František Hrubín od 359 Kč - Zbozi.cz">
            <a:extLst>
              <a:ext uri="{FF2B5EF4-FFF2-40B4-BE49-F238E27FC236}">
                <a16:creationId xmlns:a16="http://schemas.microsoft.com/office/drawing/2014/main" id="{5B175060-5505-F101-097C-1EC74C2C33A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8472" y="1616091"/>
            <a:ext cx="3214255" cy="4402530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37713600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FF1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MRM 1 Minute Timer.mp4">
            <a:hlinkClick r:id="" action="ppaction://media"/>
            <a:extLst>
              <a:ext uri="{FF2B5EF4-FFF2-40B4-BE49-F238E27FC236}">
                <a16:creationId xmlns:a16="http://schemas.microsoft.com/office/drawing/2014/main" id="{7F9D3A72-CAE5-5BCF-EAF4-BB867AAB366A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9963298" y="205473"/>
            <a:ext cx="1886388" cy="1061093"/>
          </a:xfrm>
          <a:prstGeom prst="rect">
            <a:avLst/>
          </a:prstGeom>
        </p:spPr>
      </p:pic>
      <p:sp>
        <p:nvSpPr>
          <p:cNvPr id="2" name="Zaoblený obdélník 1">
            <a:extLst>
              <a:ext uri="{FF2B5EF4-FFF2-40B4-BE49-F238E27FC236}">
                <a16:creationId xmlns:a16="http://schemas.microsoft.com/office/drawing/2014/main" id="{C01A02DD-4914-0D8D-D76E-3B4992AF399B}"/>
              </a:ext>
            </a:extLst>
          </p:cNvPr>
          <p:cNvSpPr/>
          <p:nvPr/>
        </p:nvSpPr>
        <p:spPr>
          <a:xfrm>
            <a:off x="6096000" y="1839717"/>
            <a:ext cx="5444755" cy="3788165"/>
          </a:xfrm>
          <a:prstGeom prst="roundRect">
            <a:avLst>
              <a:gd name="adj" fmla="val 15686"/>
            </a:avLst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4800" dirty="0">
                <a:ln>
                  <a:solidFill>
                    <a:schemeClr val="tx1"/>
                  </a:solidFill>
                </a:ln>
                <a:solidFill>
                  <a:srgbClr val="FF4F8B"/>
                </a:solidFill>
                <a:latin typeface="Segoe Print" panose="02000800000000000000" pitchFamily="2" charset="0"/>
                <a:cs typeface="Cavolini" panose="03000502040302020204" pitchFamily="66" charset="0"/>
              </a:rPr>
              <a:t>Z jaké knihy </a:t>
            </a:r>
            <a:br>
              <a:rPr lang="cs-CZ" sz="4800" dirty="0">
                <a:ln>
                  <a:solidFill>
                    <a:schemeClr val="tx1"/>
                  </a:solidFill>
                </a:ln>
                <a:solidFill>
                  <a:srgbClr val="FF4F8B"/>
                </a:solidFill>
                <a:latin typeface="Segoe Print" panose="02000800000000000000" pitchFamily="2" charset="0"/>
                <a:cs typeface="Cavolini" panose="03000502040302020204" pitchFamily="66" charset="0"/>
              </a:rPr>
            </a:br>
            <a:r>
              <a:rPr lang="cs-CZ" sz="4800" dirty="0">
                <a:ln>
                  <a:solidFill>
                    <a:schemeClr val="tx1"/>
                  </a:solidFill>
                </a:ln>
                <a:solidFill>
                  <a:srgbClr val="FF4F8B"/>
                </a:solidFill>
                <a:latin typeface="Segoe Print" panose="02000800000000000000" pitchFamily="2" charset="0"/>
                <a:cs typeface="Cavolini" panose="03000502040302020204" pitchFamily="66" charset="0"/>
              </a:rPr>
              <a:t>je tento úryvek?</a:t>
            </a:r>
            <a:endParaRPr lang="cs-CZ" sz="4800" b="1" dirty="0">
              <a:ln>
                <a:solidFill>
                  <a:schemeClr val="tx1"/>
                </a:solidFill>
              </a:ln>
              <a:solidFill>
                <a:srgbClr val="FF4F8B"/>
              </a:solidFill>
              <a:latin typeface="Segoe Print" panose="02000800000000000000" pitchFamily="2" charset="0"/>
              <a:cs typeface="Cavolini" panose="03000502040302020204" pitchFamily="66" charset="0"/>
            </a:endParaRPr>
          </a:p>
        </p:txBody>
      </p:sp>
      <p:pic>
        <p:nvPicPr>
          <p:cNvPr id="4" name="Obrázek 3">
            <a:extLst>
              <a:ext uri="{FF2B5EF4-FFF2-40B4-BE49-F238E27FC236}">
                <a16:creationId xmlns:a16="http://schemas.microsoft.com/office/drawing/2014/main" id="{DB4BD952-029D-112D-7CA6-665E27719B3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52517">
            <a:off x="9810335" y="4961950"/>
            <a:ext cx="1917621" cy="1331863"/>
          </a:xfrm>
          <a:prstGeom prst="rect">
            <a:avLst/>
          </a:prstGeom>
        </p:spPr>
      </p:pic>
      <p:sp>
        <p:nvSpPr>
          <p:cNvPr id="8" name="Zaoblený obdélník 7">
            <a:extLst>
              <a:ext uri="{FF2B5EF4-FFF2-40B4-BE49-F238E27FC236}">
                <a16:creationId xmlns:a16="http://schemas.microsoft.com/office/drawing/2014/main" id="{534E62CC-A519-24A0-F355-752CCF7FDA37}"/>
              </a:ext>
            </a:extLst>
          </p:cNvPr>
          <p:cNvSpPr/>
          <p:nvPr/>
        </p:nvSpPr>
        <p:spPr>
          <a:xfrm>
            <a:off x="593431" y="957265"/>
            <a:ext cx="4865914" cy="4943470"/>
          </a:xfrm>
          <a:prstGeom prst="roundRect">
            <a:avLst/>
          </a:prstGeom>
          <a:solidFill>
            <a:srgbClr val="FAE5FF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9" name="TextovéPole 8">
            <a:extLst>
              <a:ext uri="{FF2B5EF4-FFF2-40B4-BE49-F238E27FC236}">
                <a16:creationId xmlns:a16="http://schemas.microsoft.com/office/drawing/2014/main" id="{1EB2CB6B-3A35-D77B-3ADE-9380ED303B2A}"/>
              </a:ext>
            </a:extLst>
          </p:cNvPr>
          <p:cNvSpPr txBox="1"/>
          <p:nvPr/>
        </p:nvSpPr>
        <p:spPr>
          <a:xfrm>
            <a:off x="789458" y="1859339"/>
            <a:ext cx="4473860" cy="31393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cs-CZ" b="1" i="0" u="none" strike="noStrike" dirty="0">
                <a:effectLst/>
                <a:latin typeface="+mj-lt"/>
              </a:rPr>
              <a:t>Když vyprovodil kočár s </a:t>
            </a:r>
            <a:r>
              <a:rPr lang="cs-CZ" b="1" i="0" u="none" strike="noStrike" dirty="0" err="1">
                <a:effectLst/>
                <a:latin typeface="+mj-lt"/>
              </a:rPr>
              <a:t>knížepanstvem</a:t>
            </a:r>
            <a:r>
              <a:rPr lang="cs-CZ" b="1" i="0" u="none" strike="noStrike" dirty="0">
                <a:effectLst/>
                <a:latin typeface="+mj-lt"/>
              </a:rPr>
              <a:t>, vrátil se ___ k ____ do jeskyně, položil se na postel ze smrkových </a:t>
            </a:r>
            <a:r>
              <a:rPr lang="cs-CZ" b="1" i="0" u="none" strike="noStrike" dirty="0" err="1">
                <a:effectLst/>
                <a:latin typeface="+mj-lt"/>
              </a:rPr>
              <a:t>kulatinek</a:t>
            </a:r>
            <a:r>
              <a:rPr lang="cs-CZ" b="1" i="0" u="none" strike="noStrike" dirty="0">
                <a:effectLst/>
                <a:latin typeface="+mj-lt"/>
              </a:rPr>
              <a:t> a povídá:</a:t>
            </a:r>
            <a:br>
              <a:rPr lang="cs-CZ" b="1" dirty="0">
                <a:latin typeface="+mj-lt"/>
              </a:rPr>
            </a:br>
            <a:r>
              <a:rPr lang="cs-CZ" b="1" i="0" u="none" strike="noStrike" dirty="0">
                <a:effectLst/>
                <a:latin typeface="+mj-lt"/>
              </a:rPr>
              <a:t>„Teď si chvilku odpočinu.“</a:t>
            </a:r>
            <a:br>
              <a:rPr lang="cs-CZ" b="1" dirty="0">
                <a:latin typeface="+mj-lt"/>
              </a:rPr>
            </a:br>
            <a:r>
              <a:rPr lang="cs-CZ" b="1" i="0" u="none" strike="noStrike" dirty="0">
                <a:effectLst/>
                <a:latin typeface="+mj-lt"/>
              </a:rPr>
              <a:t>A už zavírá oči, aby si lehce po </a:t>
            </a:r>
            <a:r>
              <a:rPr lang="cs-CZ" b="1" i="0" u="none" strike="noStrike" dirty="0" err="1">
                <a:effectLst/>
                <a:latin typeface="+mj-lt"/>
              </a:rPr>
              <a:t>loupežnicku</a:t>
            </a:r>
            <a:r>
              <a:rPr lang="cs-CZ" b="1" i="0" u="none" strike="noStrike" dirty="0">
                <a:effectLst/>
                <a:latin typeface="+mj-lt"/>
              </a:rPr>
              <a:t> zdříml. Jenže vtom si k němu přisedla ___.</a:t>
            </a:r>
            <a:br>
              <a:rPr lang="cs-CZ" b="1" dirty="0">
                <a:latin typeface="+mj-lt"/>
              </a:rPr>
            </a:br>
            <a:r>
              <a:rPr lang="cs-CZ" b="1" i="0" u="none" strike="noStrike" dirty="0">
                <a:effectLst/>
                <a:latin typeface="+mj-lt"/>
              </a:rPr>
              <a:t>„Nerada ti, ___, zavírám cestičku do spaní, ale pro knížepana jsi zanedbal ostatní práci. Včera tu byla poštovní spojka s vyřízením, že se </a:t>
            </a:r>
            <a:br>
              <a:rPr lang="cs-CZ" b="1" i="0" u="none" strike="noStrike" dirty="0">
                <a:effectLst/>
                <a:latin typeface="+mj-lt"/>
              </a:rPr>
            </a:br>
            <a:r>
              <a:rPr lang="cs-CZ" b="1" i="0" u="none" strike="noStrike" dirty="0">
                <a:effectLst/>
                <a:latin typeface="+mj-lt"/>
              </a:rPr>
              <a:t>k nám do ____ chystá nějaký obr </a:t>
            </a:r>
            <a:r>
              <a:rPr lang="cs-CZ" b="1" i="0" u="none" strike="noStrike" dirty="0" err="1">
                <a:effectLst/>
                <a:latin typeface="+mj-lt"/>
              </a:rPr>
              <a:t>rabiják</a:t>
            </a:r>
            <a:r>
              <a:rPr lang="cs-CZ" b="1" i="0" u="none" strike="noStrike" dirty="0">
                <a:effectLst/>
                <a:latin typeface="+mj-lt"/>
              </a:rPr>
              <a:t> </a:t>
            </a:r>
            <a:br>
              <a:rPr lang="cs-CZ" b="1" i="0" u="none" strike="noStrike" dirty="0">
                <a:effectLst/>
                <a:latin typeface="+mj-lt"/>
              </a:rPr>
            </a:br>
            <a:r>
              <a:rPr lang="cs-CZ" b="1" i="0" u="none" strike="noStrike" dirty="0">
                <a:effectLst/>
                <a:latin typeface="+mj-lt"/>
              </a:rPr>
              <a:t>z Prachovských skal.“</a:t>
            </a:r>
            <a:endParaRPr lang="cs-CZ" sz="2000" b="1" dirty="0">
              <a:effectLst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8787128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5050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FF1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lačítko akce: Domů 5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id="{12D95CFB-4CBC-E169-200A-DEA6C5F4464B}"/>
              </a:ext>
            </a:extLst>
          </p:cNvPr>
          <p:cNvSpPr/>
          <p:nvPr/>
        </p:nvSpPr>
        <p:spPr>
          <a:xfrm>
            <a:off x="10681498" y="154642"/>
            <a:ext cx="1404994" cy="1154723"/>
          </a:xfrm>
          <a:prstGeom prst="actionButtonHome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>
              <a:noFill/>
            </a:endParaRPr>
          </a:p>
        </p:txBody>
      </p:sp>
      <p:sp>
        <p:nvSpPr>
          <p:cNvPr id="8" name="Zaoblený obdélník 7">
            <a:extLst>
              <a:ext uri="{FF2B5EF4-FFF2-40B4-BE49-F238E27FC236}">
                <a16:creationId xmlns:a16="http://schemas.microsoft.com/office/drawing/2014/main" id="{4218A606-51DD-6FA9-BD8B-6B8190C4E908}"/>
              </a:ext>
            </a:extLst>
          </p:cNvPr>
          <p:cNvSpPr/>
          <p:nvPr/>
        </p:nvSpPr>
        <p:spPr>
          <a:xfrm>
            <a:off x="5395123" y="1740536"/>
            <a:ext cx="6096001" cy="4278085"/>
          </a:xfrm>
          <a:prstGeom prst="roundRect">
            <a:avLst>
              <a:gd name="adj" fmla="val 15686"/>
            </a:avLst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4400" b="1" dirty="0">
              <a:ln>
                <a:solidFill>
                  <a:schemeClr val="tx1"/>
                </a:solidFill>
              </a:ln>
              <a:solidFill>
                <a:srgbClr val="FF9623"/>
              </a:solidFill>
              <a:latin typeface="Segoe Print" panose="02000800000000000000" pitchFamily="2" charset="0"/>
              <a:cs typeface="Cavolini" panose="03000502040302020204" pitchFamily="66" charset="0"/>
            </a:endParaRPr>
          </a:p>
          <a:p>
            <a:pPr algn="ctr"/>
            <a:r>
              <a:rPr lang="cs-CZ" sz="4400" b="1" dirty="0">
                <a:ln>
                  <a:solidFill>
                    <a:schemeClr val="tx1"/>
                  </a:solidFill>
                </a:ln>
                <a:solidFill>
                  <a:srgbClr val="FF4F8B"/>
                </a:solidFill>
                <a:latin typeface="Segoe Print" panose="02000800000000000000" pitchFamily="2" charset="0"/>
                <a:cs typeface="Cavolini" panose="03000502040302020204" pitchFamily="66" charset="0"/>
              </a:rPr>
              <a:t>Rumcajs, </a:t>
            </a:r>
          </a:p>
          <a:p>
            <a:pPr algn="ctr"/>
            <a:r>
              <a:rPr lang="cs-CZ" sz="4400" b="1" dirty="0">
                <a:ln>
                  <a:solidFill>
                    <a:schemeClr val="tx1"/>
                  </a:solidFill>
                </a:ln>
                <a:solidFill>
                  <a:srgbClr val="00FF86"/>
                </a:solidFill>
                <a:latin typeface="Segoe Print" panose="02000800000000000000" pitchFamily="2" charset="0"/>
                <a:cs typeface="Cavolini" panose="03000502040302020204" pitchFamily="66" charset="0"/>
              </a:rPr>
              <a:t>Václav Čtvrtek,</a:t>
            </a:r>
            <a:endParaRPr lang="cs-CZ" sz="4400" b="1" dirty="0">
              <a:ln>
                <a:solidFill>
                  <a:schemeClr val="tx1"/>
                </a:solidFill>
              </a:ln>
              <a:solidFill>
                <a:srgbClr val="FF4F8B"/>
              </a:solidFill>
              <a:latin typeface="Segoe Print" panose="02000800000000000000" pitchFamily="2" charset="0"/>
              <a:cs typeface="Cavolini" panose="03000502040302020204" pitchFamily="66" charset="0"/>
            </a:endParaRPr>
          </a:p>
          <a:p>
            <a:pPr algn="ctr"/>
            <a:endParaRPr lang="cs-CZ" sz="4400" b="1" dirty="0">
              <a:ln>
                <a:solidFill>
                  <a:schemeClr val="tx1"/>
                </a:solidFill>
              </a:ln>
              <a:solidFill>
                <a:schemeClr val="tx1"/>
              </a:solidFill>
              <a:latin typeface="Segoe Print" panose="02000800000000000000" pitchFamily="2" charset="0"/>
              <a:cs typeface="Cavolini" panose="03000502040302020204" pitchFamily="66" charset="0"/>
            </a:endParaRPr>
          </a:p>
          <a:p>
            <a:pPr algn="ctr"/>
            <a:r>
              <a:rPr lang="cs-CZ" sz="3600" b="1" dirty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  <a:latin typeface="Segoe Print" panose="02000800000000000000" pitchFamily="2" charset="0"/>
                <a:cs typeface="Cavolini" panose="03000502040302020204" pitchFamily="66" charset="0"/>
              </a:rPr>
              <a:t>Jak Rumcajs vystrnadil z </a:t>
            </a:r>
            <a:r>
              <a:rPr lang="cs-CZ" sz="3600" b="1" dirty="0" err="1">
                <a:ln>
                  <a:solidFill>
                    <a:schemeClr val="tx1"/>
                  </a:solidFill>
                </a:ln>
                <a:solidFill>
                  <a:schemeClr val="tx1"/>
                </a:solidFill>
                <a:latin typeface="Segoe Print" panose="02000800000000000000" pitchFamily="2" charset="0"/>
                <a:cs typeface="Cavolini" panose="03000502040302020204" pitchFamily="66" charset="0"/>
              </a:rPr>
              <a:t>Řáholce</a:t>
            </a:r>
            <a:r>
              <a:rPr lang="cs-CZ" sz="3600" b="1" dirty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  <a:latin typeface="Segoe Print" panose="02000800000000000000" pitchFamily="2" charset="0"/>
                <a:cs typeface="Cavolini" panose="03000502040302020204" pitchFamily="66" charset="0"/>
              </a:rPr>
              <a:t> obra</a:t>
            </a:r>
            <a:endParaRPr lang="cs-CZ" dirty="0">
              <a:solidFill>
                <a:schemeClr val="tx1"/>
              </a:solidFill>
              <a:latin typeface="Segoe Print" panose="02000800000000000000" pitchFamily="2" charset="0"/>
            </a:endParaRPr>
          </a:p>
          <a:p>
            <a:pPr algn="ctr"/>
            <a:endParaRPr lang="cs-CZ" sz="4800" b="1" dirty="0">
              <a:solidFill>
                <a:schemeClr val="tx1"/>
              </a:solidFill>
              <a:latin typeface="Segoe Print" panose="02000800000000000000" pitchFamily="2" charset="0"/>
              <a:cs typeface="Cavolini" panose="03000502040302020204" pitchFamily="66" charset="0"/>
            </a:endParaRPr>
          </a:p>
        </p:txBody>
      </p:sp>
      <p:pic>
        <p:nvPicPr>
          <p:cNvPr id="4102" name="Picture 6" descr="pohádka: Jak Rumcajs vystrnadil z Řáholce obra">
            <a:extLst>
              <a:ext uri="{FF2B5EF4-FFF2-40B4-BE49-F238E27FC236}">
                <a16:creationId xmlns:a16="http://schemas.microsoft.com/office/drawing/2014/main" id="{6B76F451-E9F9-C032-8619-16B3095B19E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8620" y="1819492"/>
            <a:ext cx="6707414" cy="50385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29835598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FF1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MRM 1 Minute Timer.mp4">
            <a:hlinkClick r:id="" action="ppaction://media"/>
            <a:extLst>
              <a:ext uri="{FF2B5EF4-FFF2-40B4-BE49-F238E27FC236}">
                <a16:creationId xmlns:a16="http://schemas.microsoft.com/office/drawing/2014/main" id="{B3D986C5-4E91-A074-664F-8965E326DEDA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9963298" y="205473"/>
            <a:ext cx="1886388" cy="1061093"/>
          </a:xfrm>
          <a:prstGeom prst="rect">
            <a:avLst/>
          </a:prstGeom>
        </p:spPr>
      </p:pic>
      <p:sp>
        <p:nvSpPr>
          <p:cNvPr id="2" name="Zaoblený obdélník 1">
            <a:extLst>
              <a:ext uri="{FF2B5EF4-FFF2-40B4-BE49-F238E27FC236}">
                <a16:creationId xmlns:a16="http://schemas.microsoft.com/office/drawing/2014/main" id="{1D50F8CD-A0CA-3659-EE58-A3DBC5E3136B}"/>
              </a:ext>
            </a:extLst>
          </p:cNvPr>
          <p:cNvSpPr/>
          <p:nvPr/>
        </p:nvSpPr>
        <p:spPr>
          <a:xfrm>
            <a:off x="6096000" y="1839717"/>
            <a:ext cx="5444755" cy="3788165"/>
          </a:xfrm>
          <a:prstGeom prst="roundRect">
            <a:avLst>
              <a:gd name="adj" fmla="val 15686"/>
            </a:avLst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4800" dirty="0">
                <a:ln>
                  <a:solidFill>
                    <a:schemeClr val="tx1"/>
                  </a:solidFill>
                </a:ln>
                <a:solidFill>
                  <a:srgbClr val="FF4F8B"/>
                </a:solidFill>
                <a:latin typeface="Segoe Print" panose="02000800000000000000" pitchFamily="2" charset="0"/>
                <a:cs typeface="Cavolini" panose="03000502040302020204" pitchFamily="66" charset="0"/>
              </a:rPr>
              <a:t>Z jaké knihy </a:t>
            </a:r>
            <a:br>
              <a:rPr lang="cs-CZ" sz="4800" dirty="0">
                <a:ln>
                  <a:solidFill>
                    <a:schemeClr val="tx1"/>
                  </a:solidFill>
                </a:ln>
                <a:solidFill>
                  <a:srgbClr val="FF4F8B"/>
                </a:solidFill>
                <a:latin typeface="Segoe Print" panose="02000800000000000000" pitchFamily="2" charset="0"/>
                <a:cs typeface="Cavolini" panose="03000502040302020204" pitchFamily="66" charset="0"/>
              </a:rPr>
            </a:br>
            <a:r>
              <a:rPr lang="cs-CZ" sz="4800" dirty="0">
                <a:ln>
                  <a:solidFill>
                    <a:schemeClr val="tx1"/>
                  </a:solidFill>
                </a:ln>
                <a:solidFill>
                  <a:srgbClr val="FF4F8B"/>
                </a:solidFill>
                <a:latin typeface="Segoe Print" panose="02000800000000000000" pitchFamily="2" charset="0"/>
                <a:cs typeface="Cavolini" panose="03000502040302020204" pitchFamily="66" charset="0"/>
              </a:rPr>
              <a:t>je tento úryvek?</a:t>
            </a:r>
            <a:endParaRPr lang="cs-CZ" sz="4800" b="1" dirty="0">
              <a:ln>
                <a:solidFill>
                  <a:schemeClr val="tx1"/>
                </a:solidFill>
              </a:ln>
              <a:solidFill>
                <a:srgbClr val="FF4F8B"/>
              </a:solidFill>
              <a:latin typeface="Segoe Print" panose="02000800000000000000" pitchFamily="2" charset="0"/>
              <a:cs typeface="Cavolini" panose="03000502040302020204" pitchFamily="66" charset="0"/>
            </a:endParaRPr>
          </a:p>
        </p:txBody>
      </p:sp>
      <p:pic>
        <p:nvPicPr>
          <p:cNvPr id="3" name="Obrázek 2">
            <a:extLst>
              <a:ext uri="{FF2B5EF4-FFF2-40B4-BE49-F238E27FC236}">
                <a16:creationId xmlns:a16="http://schemas.microsoft.com/office/drawing/2014/main" id="{D74D6C1D-45EA-804B-D356-FB667C48146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52517">
            <a:off x="9810335" y="4961950"/>
            <a:ext cx="1917621" cy="1331863"/>
          </a:xfrm>
          <a:prstGeom prst="rect">
            <a:avLst/>
          </a:prstGeom>
        </p:spPr>
      </p:pic>
      <p:sp>
        <p:nvSpPr>
          <p:cNvPr id="4" name="Zaoblený obdélník 3">
            <a:extLst>
              <a:ext uri="{FF2B5EF4-FFF2-40B4-BE49-F238E27FC236}">
                <a16:creationId xmlns:a16="http://schemas.microsoft.com/office/drawing/2014/main" id="{401D8840-6C73-7082-EACB-FE3B5496825E}"/>
              </a:ext>
            </a:extLst>
          </p:cNvPr>
          <p:cNvSpPr/>
          <p:nvPr/>
        </p:nvSpPr>
        <p:spPr>
          <a:xfrm>
            <a:off x="593431" y="957265"/>
            <a:ext cx="4865914" cy="4943470"/>
          </a:xfrm>
          <a:prstGeom prst="roundRect">
            <a:avLst/>
          </a:prstGeom>
          <a:solidFill>
            <a:srgbClr val="FAE5FF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9" name="TextovéPole 8">
            <a:extLst>
              <a:ext uri="{FF2B5EF4-FFF2-40B4-BE49-F238E27FC236}">
                <a16:creationId xmlns:a16="http://schemas.microsoft.com/office/drawing/2014/main" id="{6B63C3CB-4849-84A7-27F0-5C5CC9ACCDCC}"/>
              </a:ext>
            </a:extLst>
          </p:cNvPr>
          <p:cNvSpPr txBox="1"/>
          <p:nvPr/>
        </p:nvSpPr>
        <p:spPr>
          <a:xfrm>
            <a:off x="849245" y="1513146"/>
            <a:ext cx="4354285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cs-CZ" b="1" i="0" u="none" strike="noStrike" dirty="0">
                <a:effectLst/>
                <a:latin typeface="+mj-lt"/>
              </a:rPr>
              <a:t>„Jen ať se Ježibaba opováží vystrčit hlavu. My jí dáme co proto,“ a vzal si do ruky pořádný klacek. Ti druzí si také něco vzali. Buďto klacky nebo kameny. </a:t>
            </a:r>
            <a:br>
              <a:rPr lang="cs-CZ" b="1" dirty="0">
                <a:latin typeface="+mj-lt"/>
              </a:rPr>
            </a:br>
            <a:r>
              <a:rPr lang="cs-CZ" b="1" i="0" u="none" strike="noStrike" dirty="0">
                <a:effectLst/>
                <a:latin typeface="+mj-lt"/>
              </a:rPr>
              <a:t>Teď se opravdu objevila Ježibaba. </a:t>
            </a:r>
            <a:br>
              <a:rPr lang="cs-CZ" b="1" i="0" u="none" strike="noStrike" dirty="0">
                <a:effectLst/>
                <a:latin typeface="+mj-lt"/>
              </a:rPr>
            </a:br>
            <a:r>
              <a:rPr lang="cs-CZ" b="1" i="0" u="none" strike="noStrike" dirty="0">
                <a:effectLst/>
                <a:latin typeface="+mj-lt"/>
              </a:rPr>
              <a:t>Byl to _____ s pomalovaným hrncem na hlavě. „Chomáty, </a:t>
            </a:r>
            <a:r>
              <a:rPr lang="cs-CZ" b="1" i="0" u="none" strike="noStrike" dirty="0" err="1">
                <a:effectLst/>
                <a:latin typeface="+mj-lt"/>
              </a:rPr>
              <a:t>bomáty</a:t>
            </a:r>
            <a:r>
              <a:rPr lang="cs-CZ" b="1" i="0" u="none" strike="noStrike" dirty="0">
                <a:effectLst/>
                <a:latin typeface="+mj-lt"/>
              </a:rPr>
              <a:t>, já Vás sním,“ skuhral příšerně pod hrncem. „Napřed si Vás uvařím.“ </a:t>
            </a:r>
            <a:br>
              <a:rPr lang="cs-CZ" b="1" dirty="0">
                <a:latin typeface="+mj-lt"/>
              </a:rPr>
            </a:br>
            <a:r>
              <a:rPr lang="cs-CZ" b="1" i="0" u="none" strike="noStrike" dirty="0">
                <a:effectLst/>
                <a:latin typeface="+mj-lt"/>
              </a:rPr>
              <a:t>Panečku, teď to začalo. </a:t>
            </a:r>
            <a:endParaRPr lang="cs-CZ" b="1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7761898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5050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FF1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lačítko akce: Domů 9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id="{717EF785-DE44-F935-9554-E461AF27B304}"/>
              </a:ext>
            </a:extLst>
          </p:cNvPr>
          <p:cNvSpPr/>
          <p:nvPr/>
        </p:nvSpPr>
        <p:spPr>
          <a:xfrm>
            <a:off x="10681498" y="154642"/>
            <a:ext cx="1404994" cy="1154723"/>
          </a:xfrm>
          <a:prstGeom prst="actionButtonHome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>
              <a:noFill/>
            </a:endParaRPr>
          </a:p>
        </p:txBody>
      </p:sp>
      <p:sp>
        <p:nvSpPr>
          <p:cNvPr id="11" name="Zaoblený obdélník 10">
            <a:extLst>
              <a:ext uri="{FF2B5EF4-FFF2-40B4-BE49-F238E27FC236}">
                <a16:creationId xmlns:a16="http://schemas.microsoft.com/office/drawing/2014/main" id="{9328AF6F-DB20-108F-AEAE-88467F5EAD31}"/>
              </a:ext>
            </a:extLst>
          </p:cNvPr>
          <p:cNvSpPr/>
          <p:nvPr/>
        </p:nvSpPr>
        <p:spPr>
          <a:xfrm>
            <a:off x="5395123" y="1740536"/>
            <a:ext cx="6096001" cy="4278085"/>
          </a:xfrm>
          <a:prstGeom prst="roundRect">
            <a:avLst>
              <a:gd name="adj" fmla="val 15686"/>
            </a:avLst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4400" b="1" dirty="0">
              <a:ln>
                <a:solidFill>
                  <a:schemeClr val="tx1"/>
                </a:solidFill>
              </a:ln>
              <a:solidFill>
                <a:srgbClr val="FF9623"/>
              </a:solidFill>
              <a:latin typeface="Segoe Print" panose="02000800000000000000" pitchFamily="2" charset="0"/>
              <a:cs typeface="Cavolini" panose="03000502040302020204" pitchFamily="66" charset="0"/>
            </a:endParaRPr>
          </a:p>
          <a:p>
            <a:pPr algn="ctr"/>
            <a:r>
              <a:rPr lang="cs-CZ" sz="4400" b="1" dirty="0">
                <a:ln>
                  <a:solidFill>
                    <a:schemeClr val="tx1"/>
                  </a:solidFill>
                </a:ln>
                <a:solidFill>
                  <a:srgbClr val="FF4F8B"/>
                </a:solidFill>
                <a:latin typeface="Segoe Print" panose="02000800000000000000" pitchFamily="2" charset="0"/>
                <a:cs typeface="Cavolini" panose="03000502040302020204" pitchFamily="66" charset="0"/>
              </a:rPr>
              <a:t>Ferda Mravenec,</a:t>
            </a:r>
          </a:p>
          <a:p>
            <a:pPr algn="ctr"/>
            <a:r>
              <a:rPr lang="cs-CZ" sz="4400" b="1" dirty="0">
                <a:ln>
                  <a:solidFill>
                    <a:schemeClr val="tx1"/>
                  </a:solidFill>
                </a:ln>
                <a:solidFill>
                  <a:srgbClr val="00FF86"/>
                </a:solidFill>
                <a:latin typeface="Segoe Print" panose="02000800000000000000" pitchFamily="2" charset="0"/>
                <a:cs typeface="Cavolini" panose="03000502040302020204" pitchFamily="66" charset="0"/>
              </a:rPr>
              <a:t>Ondřej Sekora,</a:t>
            </a:r>
            <a:endParaRPr lang="cs-CZ" sz="4400" b="1" dirty="0">
              <a:ln>
                <a:solidFill>
                  <a:schemeClr val="tx1"/>
                </a:solidFill>
              </a:ln>
              <a:solidFill>
                <a:srgbClr val="FF4F8B"/>
              </a:solidFill>
              <a:latin typeface="Segoe Print" panose="02000800000000000000" pitchFamily="2" charset="0"/>
              <a:cs typeface="Cavolini" panose="03000502040302020204" pitchFamily="66" charset="0"/>
            </a:endParaRPr>
          </a:p>
          <a:p>
            <a:pPr algn="ctr"/>
            <a:endParaRPr lang="cs-CZ" sz="3200" b="1" dirty="0">
              <a:ln>
                <a:solidFill>
                  <a:schemeClr val="tx1"/>
                </a:solidFill>
              </a:ln>
              <a:solidFill>
                <a:schemeClr val="tx1"/>
              </a:solidFill>
              <a:latin typeface="Segoe Print" panose="02000800000000000000" pitchFamily="2" charset="0"/>
              <a:cs typeface="Cavolini" panose="03000502040302020204" pitchFamily="66" charset="0"/>
            </a:endParaRPr>
          </a:p>
          <a:p>
            <a:pPr algn="ctr"/>
            <a:r>
              <a:rPr lang="cs-CZ" sz="3200" b="1" dirty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  <a:latin typeface="Segoe Print" panose="02000800000000000000" pitchFamily="2" charset="0"/>
                <a:cs typeface="Cavolini" panose="03000502040302020204" pitchFamily="66" charset="0"/>
              </a:rPr>
              <a:t>O zlé Ježibabě, která dostala co proto</a:t>
            </a:r>
            <a:endParaRPr lang="cs-CZ" sz="1200" dirty="0">
              <a:solidFill>
                <a:schemeClr val="tx1"/>
              </a:solidFill>
              <a:latin typeface="Segoe Print" panose="02000800000000000000" pitchFamily="2" charset="0"/>
            </a:endParaRPr>
          </a:p>
          <a:p>
            <a:pPr algn="ctr"/>
            <a:endParaRPr lang="cs-CZ" sz="4800" b="1" dirty="0">
              <a:solidFill>
                <a:schemeClr val="tx1"/>
              </a:solidFill>
              <a:latin typeface="Segoe Print" panose="02000800000000000000" pitchFamily="2" charset="0"/>
              <a:cs typeface="Cavolini" panose="03000502040302020204" pitchFamily="66" charset="0"/>
            </a:endParaRPr>
          </a:p>
        </p:txBody>
      </p:sp>
      <p:pic>
        <p:nvPicPr>
          <p:cNvPr id="12" name="Obrázek 11">
            <a:extLst>
              <a:ext uri="{FF2B5EF4-FFF2-40B4-BE49-F238E27FC236}">
                <a16:creationId xmlns:a16="http://schemas.microsoft.com/office/drawing/2014/main" id="{8E8513A8-A109-D28E-819E-00CAC502BFA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7048" l="5914" r="95699">
                        <a14:foregroundMark x1="17742" y1="14391" x2="17742" y2="14391"/>
                        <a14:foregroundMark x1="15054" y1="8856" x2="29570" y2="11808"/>
                        <a14:foregroundMark x1="29570" y1="11808" x2="33333" y2="14760"/>
                        <a14:foregroundMark x1="5376" y1="7011" x2="20430" y2="8487"/>
                        <a14:foregroundMark x1="20430" y1="8487" x2="15054" y2="738"/>
                        <a14:foregroundMark x1="15054" y1="738" x2="13978" y2="1476"/>
                        <a14:foregroundMark x1="13978" y1="22878" x2="22581" y2="13653"/>
                        <a14:foregroundMark x1="22581" y1="13653" x2="23656" y2="14391"/>
                        <a14:foregroundMark x1="31720" y1="39483" x2="25806" y2="38376"/>
                        <a14:foregroundMark x1="53763" y1="35424" x2="50538" y2="36900"/>
                        <a14:foregroundMark x1="20968" y1="41328" x2="16667" y2="41697"/>
                        <a14:foregroundMark x1="68817" y1="10332" x2="84946" y2="9963"/>
                        <a14:foregroundMark x1="84946" y1="9963" x2="89247" y2="11808"/>
                        <a14:foregroundMark x1="73118" y1="7380" x2="83871" y2="4797"/>
                        <a14:foregroundMark x1="88710" y1="11070" x2="93011" y2="13284"/>
                        <a14:foregroundMark x1="88172" y1="11070" x2="95699" y2="11439"/>
                        <a14:foregroundMark x1="93548" y1="15498" x2="90323" y2="15867"/>
                        <a14:foregroundMark x1="52688" y1="87823" x2="62903" y2="90037"/>
                        <a14:foregroundMark x1="21505" y1="87454" x2="15591" y2="95941"/>
                        <a14:foregroundMark x1="15591" y1="95941" x2="13978" y2="97048"/>
                        <a14:foregroundMark x1="10753" y1="23616" x2="5914" y2="26199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094927" y="1049990"/>
            <a:ext cx="4001073" cy="58080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186836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MRM 1 Minute Timer.mp4">
            <a:hlinkClick r:id="" action="ppaction://media"/>
            <a:extLst>
              <a:ext uri="{FF2B5EF4-FFF2-40B4-BE49-F238E27FC236}">
                <a16:creationId xmlns:a16="http://schemas.microsoft.com/office/drawing/2014/main" id="{517DA144-12DE-053D-7074-598C5FF05173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0305612" y="0"/>
            <a:ext cx="1886388" cy="1061093"/>
          </a:xfrm>
          <a:prstGeom prst="rect">
            <a:avLst/>
          </a:prstGeom>
        </p:spPr>
      </p:pic>
      <p:sp>
        <p:nvSpPr>
          <p:cNvPr id="6" name="Zaoblený obdélník 5">
            <a:extLst>
              <a:ext uri="{FF2B5EF4-FFF2-40B4-BE49-F238E27FC236}">
                <a16:creationId xmlns:a16="http://schemas.microsoft.com/office/drawing/2014/main" id="{EA9C52F3-50CC-0B01-52FB-F276D95F12D6}"/>
              </a:ext>
            </a:extLst>
          </p:cNvPr>
          <p:cNvSpPr/>
          <p:nvPr/>
        </p:nvSpPr>
        <p:spPr>
          <a:xfrm>
            <a:off x="3718560" y="2049103"/>
            <a:ext cx="7530246" cy="2759793"/>
          </a:xfrm>
          <a:prstGeom prst="roundRect">
            <a:avLst>
              <a:gd name="adj" fmla="val 15686"/>
            </a:avLst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4400" b="1" dirty="0">
              <a:ln>
                <a:solidFill>
                  <a:schemeClr val="tx1"/>
                </a:solidFill>
              </a:ln>
              <a:solidFill>
                <a:srgbClr val="FF9623"/>
              </a:solidFill>
              <a:latin typeface="Segoe Print" panose="02000800000000000000" pitchFamily="2" charset="0"/>
              <a:cs typeface="Cavolini" panose="03000502040302020204" pitchFamily="66" charset="0"/>
            </a:endParaRPr>
          </a:p>
          <a:p>
            <a:pPr algn="ctr"/>
            <a:r>
              <a:rPr lang="cs-CZ" sz="4400" b="1" dirty="0">
                <a:ln>
                  <a:solidFill>
                    <a:schemeClr val="tx1"/>
                  </a:solidFill>
                </a:ln>
                <a:solidFill>
                  <a:srgbClr val="FF9623"/>
                </a:solidFill>
                <a:latin typeface="Segoe Print" panose="02000800000000000000" pitchFamily="2" charset="0"/>
                <a:cs typeface="Cavolini" panose="03000502040302020204" pitchFamily="66" charset="0"/>
              </a:rPr>
              <a:t>Čím jel Honzík </a:t>
            </a:r>
            <a:br>
              <a:rPr lang="cs-CZ" sz="4400" b="1" dirty="0">
                <a:ln>
                  <a:solidFill>
                    <a:schemeClr val="tx1"/>
                  </a:solidFill>
                </a:ln>
                <a:solidFill>
                  <a:srgbClr val="FF9623"/>
                </a:solidFill>
                <a:latin typeface="Segoe Print" panose="02000800000000000000" pitchFamily="2" charset="0"/>
                <a:cs typeface="Cavolini" panose="03000502040302020204" pitchFamily="66" charset="0"/>
              </a:rPr>
            </a:br>
            <a:r>
              <a:rPr lang="cs-CZ" sz="4400" b="1" dirty="0">
                <a:ln>
                  <a:solidFill>
                    <a:schemeClr val="tx1"/>
                  </a:solidFill>
                </a:ln>
                <a:solidFill>
                  <a:srgbClr val="FF9623"/>
                </a:solidFill>
                <a:latin typeface="Segoe Print" panose="02000800000000000000" pitchFamily="2" charset="0"/>
                <a:cs typeface="Cavolini" panose="03000502040302020204" pitchFamily="66" charset="0"/>
              </a:rPr>
              <a:t>za dědečkem </a:t>
            </a:r>
            <a:br>
              <a:rPr lang="cs-CZ" sz="4400" b="1" dirty="0">
                <a:ln>
                  <a:solidFill>
                    <a:schemeClr val="tx1"/>
                  </a:solidFill>
                </a:ln>
                <a:solidFill>
                  <a:srgbClr val="FF9623"/>
                </a:solidFill>
                <a:latin typeface="Segoe Print" panose="02000800000000000000" pitchFamily="2" charset="0"/>
                <a:cs typeface="Cavolini" panose="03000502040302020204" pitchFamily="66" charset="0"/>
              </a:rPr>
            </a:br>
            <a:r>
              <a:rPr lang="cs-CZ" sz="4400" b="1" dirty="0">
                <a:ln>
                  <a:solidFill>
                    <a:schemeClr val="tx1"/>
                  </a:solidFill>
                </a:ln>
                <a:solidFill>
                  <a:srgbClr val="FF9623"/>
                </a:solidFill>
                <a:latin typeface="Segoe Print" panose="02000800000000000000" pitchFamily="2" charset="0"/>
                <a:cs typeface="Cavolini" panose="03000502040302020204" pitchFamily="66" charset="0"/>
              </a:rPr>
              <a:t>na venkov?</a:t>
            </a:r>
            <a:endParaRPr lang="cs-CZ" sz="6000" b="1" dirty="0">
              <a:ln>
                <a:solidFill>
                  <a:schemeClr val="tx1"/>
                </a:solidFill>
              </a:ln>
              <a:solidFill>
                <a:srgbClr val="FF9623"/>
              </a:solidFill>
              <a:latin typeface="Segoe Print" panose="02000800000000000000" pitchFamily="2" charset="0"/>
              <a:cs typeface="Aharoni" panose="02010803020104030203" pitchFamily="2" charset="-79"/>
            </a:endParaRPr>
          </a:p>
          <a:p>
            <a:pPr algn="ctr"/>
            <a:endParaRPr lang="cs-CZ" sz="4800" b="1" dirty="0">
              <a:solidFill>
                <a:schemeClr val="tx1"/>
              </a:solidFill>
              <a:latin typeface="Segoe Print" panose="02000800000000000000" pitchFamily="2" charset="0"/>
              <a:cs typeface="Cavolini" panose="03000502040302020204" pitchFamily="66" charset="0"/>
            </a:endParaRPr>
          </a:p>
        </p:txBody>
      </p:sp>
      <p:pic>
        <p:nvPicPr>
          <p:cNvPr id="2" name="Picture 2" descr="Václav Postránecký načetl Honzíkovu cestu. Poslechněte si ukázky - iDNES.cz">
            <a:extLst>
              <a:ext uri="{FF2B5EF4-FFF2-40B4-BE49-F238E27FC236}">
                <a16:creationId xmlns:a16="http://schemas.microsoft.com/office/drawing/2014/main" id="{F97E6C9B-FBFD-613D-7776-5270D235826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4520" b="96610" l="10000" r="90000">
                        <a14:foregroundMark x1="40357" y1="25424" x2="40357" y2="25424"/>
                        <a14:foregroundMark x1="51607" y1="16384" x2="51607" y2="16384"/>
                        <a14:foregroundMark x1="46250" y1="4802" x2="46250" y2="4802"/>
                        <a14:foregroundMark x1="47857" y1="91525" x2="40357" y2="96610"/>
                        <a14:foregroundMark x1="40357" y1="96610" x2="36964" y2="95480"/>
                        <a14:foregroundMark x1="68750" y1="58475" x2="74464" y2="71186"/>
                        <a14:foregroundMark x1="74464" y1="71186" x2="71964" y2="81073"/>
                        <a14:foregroundMark x1="71964" y1="81073" x2="71964" y2="81356"/>
                        <a14:foregroundMark x1="49643" y1="14689" x2="52500" y2="1864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67378" y="1614935"/>
            <a:ext cx="8008257" cy="50623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670264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5050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aoblený obdélník 1">
            <a:extLst>
              <a:ext uri="{FF2B5EF4-FFF2-40B4-BE49-F238E27FC236}">
                <a16:creationId xmlns:a16="http://schemas.microsoft.com/office/drawing/2014/main" id="{EB31C7B0-35F9-4427-09FF-21D8E2EC23FE}"/>
              </a:ext>
            </a:extLst>
          </p:cNvPr>
          <p:cNvSpPr/>
          <p:nvPr/>
        </p:nvSpPr>
        <p:spPr>
          <a:xfrm>
            <a:off x="1144724" y="2049103"/>
            <a:ext cx="10239271" cy="2759793"/>
          </a:xfrm>
          <a:prstGeom prst="roundRect">
            <a:avLst>
              <a:gd name="adj" fmla="val 15686"/>
            </a:avLst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6000" b="1" dirty="0">
              <a:ln>
                <a:solidFill>
                  <a:schemeClr val="tx1"/>
                </a:solidFill>
              </a:ln>
              <a:solidFill>
                <a:srgbClr val="FF9623"/>
              </a:solidFill>
              <a:latin typeface="Segoe Print" panose="02000800000000000000" pitchFamily="2" charset="0"/>
              <a:cs typeface="Cavolini" panose="03000502040302020204" pitchFamily="66" charset="0"/>
            </a:endParaRPr>
          </a:p>
          <a:p>
            <a:pPr algn="ctr"/>
            <a:r>
              <a:rPr lang="cs-CZ" sz="6000" b="1" dirty="0">
                <a:ln>
                  <a:solidFill>
                    <a:schemeClr val="tx1"/>
                  </a:solidFill>
                </a:ln>
                <a:solidFill>
                  <a:srgbClr val="FF9623"/>
                </a:solidFill>
                <a:latin typeface="Segoe Print" panose="02000800000000000000" pitchFamily="2" charset="0"/>
                <a:cs typeface="Cavolini" panose="03000502040302020204" pitchFamily="66" charset="0"/>
              </a:rPr>
              <a:t>vlakem</a:t>
            </a:r>
            <a:endParaRPr lang="cs-CZ" sz="8000" b="1" dirty="0">
              <a:ln>
                <a:solidFill>
                  <a:schemeClr val="tx1"/>
                </a:solidFill>
              </a:ln>
              <a:solidFill>
                <a:srgbClr val="FF9623"/>
              </a:solidFill>
              <a:latin typeface="Segoe Print" panose="02000800000000000000" pitchFamily="2" charset="0"/>
              <a:cs typeface="Aharoni" panose="02010803020104030203" pitchFamily="2" charset="-79"/>
            </a:endParaRPr>
          </a:p>
          <a:p>
            <a:pPr algn="ctr"/>
            <a:endParaRPr lang="cs-CZ" sz="4800" b="1" dirty="0">
              <a:solidFill>
                <a:schemeClr val="tx1"/>
              </a:solidFill>
              <a:latin typeface="Segoe Print" panose="02000800000000000000" pitchFamily="2" charset="0"/>
              <a:cs typeface="Cavolini" panose="03000502040302020204" pitchFamily="66" charset="0"/>
            </a:endParaRPr>
          </a:p>
        </p:txBody>
      </p:sp>
      <p:sp>
        <p:nvSpPr>
          <p:cNvPr id="4" name="Tlačítko akce: Domů 3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id="{513F7F11-A8DE-B29E-285D-96B38D594D20}"/>
              </a:ext>
            </a:extLst>
          </p:cNvPr>
          <p:cNvSpPr/>
          <p:nvPr/>
        </p:nvSpPr>
        <p:spPr>
          <a:xfrm>
            <a:off x="10681498" y="154642"/>
            <a:ext cx="1404994" cy="1154723"/>
          </a:xfrm>
          <a:prstGeom prst="actionButtonHome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>
              <a:noFill/>
            </a:endParaRPr>
          </a:p>
        </p:txBody>
      </p:sp>
      <p:pic>
        <p:nvPicPr>
          <p:cNvPr id="6" name="Obrázek 5">
            <a:extLst>
              <a:ext uri="{FF2B5EF4-FFF2-40B4-BE49-F238E27FC236}">
                <a16:creationId xmlns:a16="http://schemas.microsoft.com/office/drawing/2014/main" id="{43172138-EFD7-579E-1E7B-E709A9814E7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64989" y="4272509"/>
            <a:ext cx="7921503" cy="25854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159215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MRM 1 Minute Timer.mp4">
            <a:hlinkClick r:id="" action="ppaction://media"/>
            <a:extLst>
              <a:ext uri="{FF2B5EF4-FFF2-40B4-BE49-F238E27FC236}">
                <a16:creationId xmlns:a16="http://schemas.microsoft.com/office/drawing/2014/main" id="{AA516AC5-EEEB-E579-FEE8-5173446DED49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0305612" y="0"/>
            <a:ext cx="1886388" cy="1061093"/>
          </a:xfrm>
          <a:prstGeom prst="rect">
            <a:avLst/>
          </a:prstGeom>
        </p:spPr>
      </p:pic>
      <p:sp>
        <p:nvSpPr>
          <p:cNvPr id="9" name="Zaoblený obdélník 8">
            <a:extLst>
              <a:ext uri="{FF2B5EF4-FFF2-40B4-BE49-F238E27FC236}">
                <a16:creationId xmlns:a16="http://schemas.microsoft.com/office/drawing/2014/main" id="{9D61E1EE-37B7-4001-16B6-53B8BB37342D}"/>
              </a:ext>
            </a:extLst>
          </p:cNvPr>
          <p:cNvSpPr/>
          <p:nvPr/>
        </p:nvSpPr>
        <p:spPr>
          <a:xfrm>
            <a:off x="976364" y="1585463"/>
            <a:ext cx="10239271" cy="2759793"/>
          </a:xfrm>
          <a:prstGeom prst="roundRect">
            <a:avLst>
              <a:gd name="adj" fmla="val 15686"/>
            </a:avLst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4400" b="1" dirty="0">
              <a:ln>
                <a:solidFill>
                  <a:schemeClr val="tx1"/>
                </a:solidFill>
              </a:ln>
              <a:solidFill>
                <a:srgbClr val="FF9623"/>
              </a:solidFill>
              <a:latin typeface="Segoe Print" panose="02000800000000000000" pitchFamily="2" charset="0"/>
              <a:cs typeface="Cavolini" panose="03000502040302020204" pitchFamily="66" charset="0"/>
            </a:endParaRPr>
          </a:p>
          <a:p>
            <a:pPr algn="ctr"/>
            <a:r>
              <a:rPr lang="cs-CZ" sz="4400" b="1" dirty="0">
                <a:ln>
                  <a:solidFill>
                    <a:schemeClr val="tx1"/>
                  </a:solidFill>
                </a:ln>
                <a:solidFill>
                  <a:srgbClr val="FF9623"/>
                </a:solidFill>
                <a:latin typeface="Segoe Print" panose="02000800000000000000" pitchFamily="2" charset="0"/>
                <a:cs typeface="Cavolini" panose="03000502040302020204" pitchFamily="66" charset="0"/>
              </a:rPr>
              <a:t>Kde se usušili pejsek s kočičkou, když umyli podlahu?</a:t>
            </a:r>
            <a:endParaRPr lang="cs-CZ" sz="6000" b="1" dirty="0">
              <a:ln>
                <a:solidFill>
                  <a:schemeClr val="tx1"/>
                </a:solidFill>
              </a:ln>
              <a:solidFill>
                <a:srgbClr val="FF9623"/>
              </a:solidFill>
              <a:latin typeface="Segoe Print" panose="02000800000000000000" pitchFamily="2" charset="0"/>
              <a:cs typeface="Aharoni" panose="02010803020104030203" pitchFamily="2" charset="-79"/>
            </a:endParaRPr>
          </a:p>
          <a:p>
            <a:pPr algn="ctr"/>
            <a:endParaRPr lang="cs-CZ" sz="4800" b="1" dirty="0">
              <a:solidFill>
                <a:schemeClr val="tx1"/>
              </a:solidFill>
              <a:latin typeface="Segoe Print" panose="02000800000000000000" pitchFamily="2" charset="0"/>
              <a:cs typeface="Cavolini" panose="0300050204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487682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505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aoblený obdélník 2">
            <a:extLst>
              <a:ext uri="{FF2B5EF4-FFF2-40B4-BE49-F238E27FC236}">
                <a16:creationId xmlns:a16="http://schemas.microsoft.com/office/drawing/2014/main" id="{D24665D4-D405-EF87-53B2-963F88A8CAF6}"/>
              </a:ext>
            </a:extLst>
          </p:cNvPr>
          <p:cNvSpPr/>
          <p:nvPr/>
        </p:nvSpPr>
        <p:spPr>
          <a:xfrm>
            <a:off x="5501640" y="2049103"/>
            <a:ext cx="6262635" cy="2759793"/>
          </a:xfrm>
          <a:prstGeom prst="roundRect">
            <a:avLst>
              <a:gd name="adj" fmla="val 15686"/>
            </a:avLst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4400" b="1" dirty="0">
              <a:ln>
                <a:solidFill>
                  <a:schemeClr val="tx1"/>
                </a:solidFill>
              </a:ln>
              <a:solidFill>
                <a:srgbClr val="FF9623"/>
              </a:solidFill>
              <a:latin typeface="Segoe Print" panose="02000800000000000000" pitchFamily="2" charset="0"/>
              <a:cs typeface="Cavolini" panose="03000502040302020204" pitchFamily="66" charset="0"/>
            </a:endParaRPr>
          </a:p>
          <a:p>
            <a:pPr algn="ctr"/>
            <a:r>
              <a:rPr lang="cs-CZ" sz="4400" b="1" dirty="0">
                <a:ln>
                  <a:solidFill>
                    <a:schemeClr val="tx1"/>
                  </a:solidFill>
                </a:ln>
                <a:solidFill>
                  <a:srgbClr val="FF9623"/>
                </a:solidFill>
                <a:latin typeface="Segoe Print" panose="02000800000000000000" pitchFamily="2" charset="0"/>
                <a:cs typeface="Cavolini" panose="03000502040302020204" pitchFamily="66" charset="0"/>
              </a:rPr>
              <a:t>Na šnůře na prádlo</a:t>
            </a:r>
            <a:endParaRPr lang="cs-CZ" sz="6000" b="1" dirty="0">
              <a:ln>
                <a:solidFill>
                  <a:schemeClr val="tx1"/>
                </a:solidFill>
              </a:ln>
              <a:solidFill>
                <a:srgbClr val="FF9623"/>
              </a:solidFill>
              <a:latin typeface="Segoe Print" panose="02000800000000000000" pitchFamily="2" charset="0"/>
              <a:cs typeface="Aharoni" panose="02010803020104030203" pitchFamily="2" charset="-79"/>
            </a:endParaRPr>
          </a:p>
          <a:p>
            <a:pPr algn="ctr"/>
            <a:endParaRPr lang="cs-CZ" sz="4800" b="1" dirty="0">
              <a:solidFill>
                <a:schemeClr val="tx1"/>
              </a:solidFill>
              <a:latin typeface="Segoe Print" panose="02000800000000000000" pitchFamily="2" charset="0"/>
              <a:cs typeface="Cavolini" panose="03000502040302020204" pitchFamily="66" charset="0"/>
            </a:endParaRPr>
          </a:p>
        </p:txBody>
      </p:sp>
      <p:sp>
        <p:nvSpPr>
          <p:cNvPr id="2" name="Tlačítko akce: Domů 1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id="{B786DDF5-07EB-3DF4-71BF-0DBBF4E2E2DD}"/>
              </a:ext>
            </a:extLst>
          </p:cNvPr>
          <p:cNvSpPr/>
          <p:nvPr/>
        </p:nvSpPr>
        <p:spPr>
          <a:xfrm>
            <a:off x="10681498" y="154642"/>
            <a:ext cx="1404994" cy="1154723"/>
          </a:xfrm>
          <a:prstGeom prst="actionButtonHome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>
              <a:noFill/>
            </a:endParaRPr>
          </a:p>
        </p:txBody>
      </p:sp>
      <p:pic>
        <p:nvPicPr>
          <p:cNvPr id="7170" name="Picture 2" descr="Povídání o pejskovi a kočičce Download PDF">
            <a:extLst>
              <a:ext uri="{FF2B5EF4-FFF2-40B4-BE49-F238E27FC236}">
                <a16:creationId xmlns:a16="http://schemas.microsoft.com/office/drawing/2014/main" id="{DBE76106-03FD-A555-C368-8DFBC73ED4B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5611" y="278895"/>
            <a:ext cx="3575949" cy="6300209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78078762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RM 1 Minute Timer.mp4">
            <a:hlinkClick r:id="" action="ppaction://media"/>
            <a:extLst>
              <a:ext uri="{FF2B5EF4-FFF2-40B4-BE49-F238E27FC236}">
                <a16:creationId xmlns:a16="http://schemas.microsoft.com/office/drawing/2014/main" id="{7338C164-D8E2-C39E-6B0B-04A38032DE9A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0305612" y="0"/>
            <a:ext cx="1886388" cy="1061093"/>
          </a:xfrm>
          <a:prstGeom prst="rect">
            <a:avLst/>
          </a:prstGeom>
        </p:spPr>
      </p:pic>
      <p:sp>
        <p:nvSpPr>
          <p:cNvPr id="4" name="Zaoblený obdélník 3">
            <a:extLst>
              <a:ext uri="{FF2B5EF4-FFF2-40B4-BE49-F238E27FC236}">
                <a16:creationId xmlns:a16="http://schemas.microsoft.com/office/drawing/2014/main" id="{D93A223A-4C02-C0A7-C204-4FD32A5DFC8A}"/>
              </a:ext>
            </a:extLst>
          </p:cNvPr>
          <p:cNvSpPr/>
          <p:nvPr/>
        </p:nvSpPr>
        <p:spPr>
          <a:xfrm>
            <a:off x="632460" y="1695508"/>
            <a:ext cx="10927080" cy="3466984"/>
          </a:xfrm>
          <a:prstGeom prst="roundRect">
            <a:avLst>
              <a:gd name="adj" fmla="val 15686"/>
            </a:avLst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6000" b="1" dirty="0">
              <a:ln>
                <a:solidFill>
                  <a:schemeClr val="tx1"/>
                </a:solidFill>
              </a:ln>
              <a:solidFill>
                <a:srgbClr val="FF9623"/>
              </a:solidFill>
              <a:latin typeface="Segoe Print" panose="02000800000000000000" pitchFamily="2" charset="0"/>
              <a:cs typeface="Cavolini" panose="03000502040302020204" pitchFamily="66" charset="0"/>
            </a:endParaRPr>
          </a:p>
          <a:p>
            <a:pPr algn="ctr"/>
            <a:r>
              <a:rPr lang="cs-CZ" sz="6000" b="1" dirty="0">
                <a:ln>
                  <a:solidFill>
                    <a:schemeClr val="tx1"/>
                  </a:solidFill>
                </a:ln>
                <a:solidFill>
                  <a:srgbClr val="FF9623"/>
                </a:solidFill>
                <a:latin typeface="Segoe Print" panose="02000800000000000000" pitchFamily="2" charset="0"/>
                <a:cs typeface="Cavolini" panose="03000502040302020204" pitchFamily="66" charset="0"/>
              </a:rPr>
              <a:t>Vzpomeň si na tři věci, které kočička a pejsek dali do dortu.</a:t>
            </a:r>
            <a:endParaRPr lang="cs-CZ" sz="8000" b="1" dirty="0">
              <a:ln>
                <a:solidFill>
                  <a:schemeClr val="tx1"/>
                </a:solidFill>
              </a:ln>
              <a:solidFill>
                <a:srgbClr val="FF9623"/>
              </a:solidFill>
              <a:latin typeface="Segoe Print" panose="02000800000000000000" pitchFamily="2" charset="0"/>
              <a:cs typeface="Aharoni" panose="02010803020104030203" pitchFamily="2" charset="-79"/>
            </a:endParaRPr>
          </a:p>
          <a:p>
            <a:pPr algn="ctr"/>
            <a:endParaRPr lang="cs-CZ" sz="4800" b="1" dirty="0">
              <a:solidFill>
                <a:schemeClr val="tx1"/>
              </a:solidFill>
              <a:latin typeface="Segoe Print" panose="02000800000000000000" pitchFamily="2" charset="0"/>
              <a:cs typeface="Cavolini" panose="0300050204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338427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505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3FF1FF"/>
            </a:gs>
            <a:gs pos="30000">
              <a:srgbClr val="FAE5FF">
                <a:lumMod val="20000"/>
                <a:lumOff val="80000"/>
              </a:srgbClr>
            </a:gs>
            <a:gs pos="91500">
              <a:srgbClr val="F8FD98"/>
            </a:gs>
            <a:gs pos="70000">
              <a:srgbClr val="A6FFB8"/>
            </a:gs>
            <a:gs pos="100000">
              <a:schemeClr val="accent2">
                <a:lumMod val="30000"/>
                <a:lumOff val="70000"/>
              </a:schemeClr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Obdélník 68">
            <a:extLst>
              <a:ext uri="{FF2B5EF4-FFF2-40B4-BE49-F238E27FC236}">
                <a16:creationId xmlns:a16="http://schemas.microsoft.com/office/drawing/2014/main" id="{3BA7C977-13D1-4A28-B5A9-7DFC656333D2}"/>
              </a:ext>
            </a:extLst>
          </p:cNvPr>
          <p:cNvSpPr/>
          <p:nvPr/>
        </p:nvSpPr>
        <p:spPr>
          <a:xfrm>
            <a:off x="21" y="122347"/>
            <a:ext cx="12191979" cy="129354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b="1">
              <a:ln w="28575">
                <a:solidFill>
                  <a:schemeClr val="tx1"/>
                </a:solidFill>
              </a:ln>
              <a:solidFill>
                <a:srgbClr val="49513A"/>
              </a:solidFill>
              <a:latin typeface="Century Schoolbook" panose="02040604050505020304" pitchFamily="18" charset="0"/>
            </a:endParaRPr>
          </a:p>
        </p:txBody>
      </p:sp>
      <p:sp>
        <p:nvSpPr>
          <p:cNvPr id="8" name="12">
            <a:hlinkClick r:id="rId3" action="ppaction://hlinksldjump"/>
            <a:extLst>
              <a:ext uri="{FF2B5EF4-FFF2-40B4-BE49-F238E27FC236}">
                <a16:creationId xmlns:a16="http://schemas.microsoft.com/office/drawing/2014/main" id="{BF6FE4F9-0FF1-4274-88F3-8E137C23886D}"/>
              </a:ext>
            </a:extLst>
          </p:cNvPr>
          <p:cNvSpPr/>
          <p:nvPr/>
        </p:nvSpPr>
        <p:spPr>
          <a:xfrm>
            <a:off x="5105990" y="1648162"/>
            <a:ext cx="1980000" cy="900000"/>
          </a:xfrm>
          <a:prstGeom prst="roundRect">
            <a:avLst/>
          </a:prstGeom>
          <a:solidFill>
            <a:srgbClr val="FAE5F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4000" b="1" dirty="0">
                <a:ln w="28575">
                  <a:noFill/>
                </a:ln>
                <a:solidFill>
                  <a:schemeClr val="tx1"/>
                </a:solidFill>
                <a:latin typeface="Cavolini" panose="03000502040302020204" pitchFamily="66" charset="0"/>
                <a:ea typeface="Segoe UI Black" panose="020B0A02040204020203" pitchFamily="34" charset="0"/>
                <a:cs typeface="Cavolini" panose="03000502040302020204" pitchFamily="66" charset="0"/>
              </a:rPr>
              <a:t>100</a:t>
            </a:r>
          </a:p>
        </p:txBody>
      </p:sp>
      <p:sp>
        <p:nvSpPr>
          <p:cNvPr id="9" name="13">
            <a:hlinkClick r:id="rId4" action="ppaction://hlinksldjump"/>
            <a:extLst>
              <a:ext uri="{FF2B5EF4-FFF2-40B4-BE49-F238E27FC236}">
                <a16:creationId xmlns:a16="http://schemas.microsoft.com/office/drawing/2014/main" id="{084B4194-BD49-4B8D-8CDB-ED6CA8E43D84}"/>
              </a:ext>
            </a:extLst>
          </p:cNvPr>
          <p:cNvSpPr/>
          <p:nvPr/>
        </p:nvSpPr>
        <p:spPr>
          <a:xfrm>
            <a:off x="5105990" y="2660362"/>
            <a:ext cx="1980000" cy="900000"/>
          </a:xfrm>
          <a:prstGeom prst="roundRect">
            <a:avLst/>
          </a:prstGeom>
          <a:solidFill>
            <a:srgbClr val="FAE5F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4000" b="1" dirty="0">
                <a:ln w="28575">
                  <a:noFill/>
                </a:ln>
                <a:solidFill>
                  <a:schemeClr val="tx1"/>
                </a:solidFill>
                <a:latin typeface="Cavolini" panose="03000502040302020204" pitchFamily="66" charset="0"/>
                <a:ea typeface="Segoe UI Black" panose="020B0A02040204020203" pitchFamily="34" charset="0"/>
                <a:cs typeface="Cavolini" panose="03000502040302020204" pitchFamily="66" charset="0"/>
              </a:rPr>
              <a:t>200</a:t>
            </a:r>
          </a:p>
        </p:txBody>
      </p:sp>
      <p:sp>
        <p:nvSpPr>
          <p:cNvPr id="11" name="16">
            <a:hlinkClick r:id="rId5" action="ppaction://hlinksldjump"/>
            <a:extLst>
              <a:ext uri="{FF2B5EF4-FFF2-40B4-BE49-F238E27FC236}">
                <a16:creationId xmlns:a16="http://schemas.microsoft.com/office/drawing/2014/main" id="{05A5054B-9874-48E1-8BCD-F4A3209A1B4A}"/>
              </a:ext>
            </a:extLst>
          </p:cNvPr>
          <p:cNvSpPr/>
          <p:nvPr/>
        </p:nvSpPr>
        <p:spPr>
          <a:xfrm>
            <a:off x="5105990" y="5696962"/>
            <a:ext cx="1980000" cy="900000"/>
          </a:xfrm>
          <a:prstGeom prst="roundRect">
            <a:avLst/>
          </a:prstGeom>
          <a:solidFill>
            <a:srgbClr val="FAE5F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4000" b="1" dirty="0">
                <a:ln w="28575">
                  <a:noFill/>
                </a:ln>
                <a:solidFill>
                  <a:schemeClr val="tx1"/>
                </a:solidFill>
                <a:latin typeface="Cavolini" panose="03000502040302020204" pitchFamily="66" charset="0"/>
                <a:ea typeface="Segoe UI Black" panose="020B0A02040204020203" pitchFamily="34" charset="0"/>
                <a:cs typeface="Cavolini" panose="03000502040302020204" pitchFamily="66" charset="0"/>
              </a:rPr>
              <a:t>500</a:t>
            </a:r>
          </a:p>
        </p:txBody>
      </p:sp>
      <p:sp>
        <p:nvSpPr>
          <p:cNvPr id="12" name="15">
            <a:hlinkClick r:id="rId6" action="ppaction://hlinksldjump"/>
            <a:extLst>
              <a:ext uri="{FF2B5EF4-FFF2-40B4-BE49-F238E27FC236}">
                <a16:creationId xmlns:a16="http://schemas.microsoft.com/office/drawing/2014/main" id="{F1CAABCD-2C3B-4B95-8219-1001B6C040F7}"/>
              </a:ext>
            </a:extLst>
          </p:cNvPr>
          <p:cNvSpPr/>
          <p:nvPr/>
        </p:nvSpPr>
        <p:spPr>
          <a:xfrm>
            <a:off x="5105990" y="4684762"/>
            <a:ext cx="1980000" cy="900000"/>
          </a:xfrm>
          <a:prstGeom prst="roundRect">
            <a:avLst/>
          </a:prstGeom>
          <a:solidFill>
            <a:srgbClr val="FAE5F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4000" b="1" dirty="0">
                <a:ln w="28575">
                  <a:noFill/>
                </a:ln>
                <a:solidFill>
                  <a:schemeClr val="tx1"/>
                </a:solidFill>
                <a:latin typeface="Cavolini" panose="03000502040302020204" pitchFamily="66" charset="0"/>
                <a:ea typeface="Segoe UI Black" panose="020B0A02040204020203" pitchFamily="34" charset="0"/>
                <a:cs typeface="Cavolini" panose="03000502040302020204" pitchFamily="66" charset="0"/>
              </a:rPr>
              <a:t>400</a:t>
            </a:r>
          </a:p>
        </p:txBody>
      </p:sp>
      <p:sp>
        <p:nvSpPr>
          <p:cNvPr id="13" name="14">
            <a:hlinkClick r:id="rId7" action="ppaction://hlinksldjump"/>
            <a:extLst>
              <a:ext uri="{FF2B5EF4-FFF2-40B4-BE49-F238E27FC236}">
                <a16:creationId xmlns:a16="http://schemas.microsoft.com/office/drawing/2014/main" id="{FC9AF0D6-56F6-476D-ABC4-CBEAD5D160BB}"/>
              </a:ext>
            </a:extLst>
          </p:cNvPr>
          <p:cNvSpPr/>
          <p:nvPr/>
        </p:nvSpPr>
        <p:spPr>
          <a:xfrm>
            <a:off x="5105990" y="3672562"/>
            <a:ext cx="1980000" cy="900000"/>
          </a:xfrm>
          <a:prstGeom prst="roundRect">
            <a:avLst/>
          </a:prstGeom>
          <a:solidFill>
            <a:srgbClr val="FAE5F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4000" b="1" dirty="0">
                <a:ln w="28575">
                  <a:noFill/>
                </a:ln>
                <a:solidFill>
                  <a:schemeClr val="tx1"/>
                </a:solidFill>
                <a:latin typeface="Cavolini" panose="03000502040302020204" pitchFamily="66" charset="0"/>
                <a:ea typeface="Segoe UI Black" panose="020B0A02040204020203" pitchFamily="34" charset="0"/>
                <a:cs typeface="Cavolini" panose="03000502040302020204" pitchFamily="66" charset="0"/>
              </a:rPr>
              <a:t>300</a:t>
            </a:r>
          </a:p>
        </p:txBody>
      </p:sp>
      <p:sp>
        <p:nvSpPr>
          <p:cNvPr id="14" name="7">
            <a:hlinkClick r:id="rId8" action="ppaction://hlinksldjump"/>
            <a:extLst>
              <a:ext uri="{FF2B5EF4-FFF2-40B4-BE49-F238E27FC236}">
                <a16:creationId xmlns:a16="http://schemas.microsoft.com/office/drawing/2014/main" id="{62861EA5-BFC6-4452-9ACD-E7689F6FD94F}"/>
              </a:ext>
            </a:extLst>
          </p:cNvPr>
          <p:cNvSpPr/>
          <p:nvPr/>
        </p:nvSpPr>
        <p:spPr>
          <a:xfrm>
            <a:off x="2723634" y="1648162"/>
            <a:ext cx="1980000" cy="900000"/>
          </a:xfrm>
          <a:prstGeom prst="roundRect">
            <a:avLst/>
          </a:prstGeom>
          <a:solidFill>
            <a:srgbClr val="3FF1F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4000" b="1" dirty="0">
                <a:ln w="28575">
                  <a:noFill/>
                </a:ln>
                <a:solidFill>
                  <a:schemeClr val="tx1"/>
                </a:solidFill>
                <a:latin typeface="Cavolini" panose="03000502040302020204" pitchFamily="66" charset="0"/>
                <a:ea typeface="Segoe UI Black" panose="020B0A02040204020203" pitchFamily="34" charset="0"/>
                <a:cs typeface="Cavolini" panose="03000502040302020204" pitchFamily="66" charset="0"/>
              </a:rPr>
              <a:t>100</a:t>
            </a:r>
          </a:p>
        </p:txBody>
      </p:sp>
      <p:sp>
        <p:nvSpPr>
          <p:cNvPr id="15" name="8">
            <a:hlinkClick r:id="rId9" action="ppaction://hlinksldjump"/>
            <a:extLst>
              <a:ext uri="{FF2B5EF4-FFF2-40B4-BE49-F238E27FC236}">
                <a16:creationId xmlns:a16="http://schemas.microsoft.com/office/drawing/2014/main" id="{49F804ED-CFA1-40AD-B719-8677B0DB34D9}"/>
              </a:ext>
            </a:extLst>
          </p:cNvPr>
          <p:cNvSpPr/>
          <p:nvPr/>
        </p:nvSpPr>
        <p:spPr>
          <a:xfrm>
            <a:off x="2723634" y="2662433"/>
            <a:ext cx="1980000" cy="900000"/>
          </a:xfrm>
          <a:prstGeom prst="roundRect">
            <a:avLst/>
          </a:prstGeom>
          <a:solidFill>
            <a:srgbClr val="3FF1F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4000" b="1" dirty="0">
                <a:ln w="28575">
                  <a:noFill/>
                </a:ln>
                <a:solidFill>
                  <a:schemeClr val="tx1"/>
                </a:solidFill>
                <a:latin typeface="Cavolini" panose="03000502040302020204" pitchFamily="66" charset="0"/>
                <a:ea typeface="Segoe UI Black" panose="020B0A02040204020203" pitchFamily="34" charset="0"/>
                <a:cs typeface="Cavolini" panose="03000502040302020204" pitchFamily="66" charset="0"/>
              </a:rPr>
              <a:t>200</a:t>
            </a:r>
          </a:p>
        </p:txBody>
      </p:sp>
      <p:sp>
        <p:nvSpPr>
          <p:cNvPr id="16" name="11">
            <a:hlinkClick r:id="rId10" action="ppaction://hlinksldjump"/>
            <a:extLst>
              <a:ext uri="{FF2B5EF4-FFF2-40B4-BE49-F238E27FC236}">
                <a16:creationId xmlns:a16="http://schemas.microsoft.com/office/drawing/2014/main" id="{7ABDE795-2E9F-421C-BD03-B978AAA09A5F}"/>
              </a:ext>
            </a:extLst>
          </p:cNvPr>
          <p:cNvSpPr/>
          <p:nvPr/>
        </p:nvSpPr>
        <p:spPr>
          <a:xfrm>
            <a:off x="2723634" y="5696962"/>
            <a:ext cx="1980000" cy="900000"/>
          </a:xfrm>
          <a:prstGeom prst="roundRect">
            <a:avLst/>
          </a:prstGeom>
          <a:solidFill>
            <a:srgbClr val="3FF1F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4000" b="1" dirty="0">
                <a:ln w="28575">
                  <a:noFill/>
                </a:ln>
                <a:solidFill>
                  <a:schemeClr val="tx1"/>
                </a:solidFill>
                <a:latin typeface="Cavolini" panose="03000502040302020204" pitchFamily="66" charset="0"/>
                <a:ea typeface="Segoe UI Black" panose="020B0A02040204020203" pitchFamily="34" charset="0"/>
                <a:cs typeface="Cavolini" panose="03000502040302020204" pitchFamily="66" charset="0"/>
              </a:rPr>
              <a:t>500</a:t>
            </a:r>
          </a:p>
        </p:txBody>
      </p:sp>
      <p:sp>
        <p:nvSpPr>
          <p:cNvPr id="17" name="10">
            <a:hlinkClick r:id="rId11" action="ppaction://hlinksldjump"/>
            <a:extLst>
              <a:ext uri="{FF2B5EF4-FFF2-40B4-BE49-F238E27FC236}">
                <a16:creationId xmlns:a16="http://schemas.microsoft.com/office/drawing/2014/main" id="{4CB5745C-1922-4BBA-941F-4F8C708161C8}"/>
              </a:ext>
            </a:extLst>
          </p:cNvPr>
          <p:cNvSpPr/>
          <p:nvPr/>
        </p:nvSpPr>
        <p:spPr>
          <a:xfrm>
            <a:off x="2723634" y="4684762"/>
            <a:ext cx="1980000" cy="900000"/>
          </a:xfrm>
          <a:prstGeom prst="roundRect">
            <a:avLst/>
          </a:prstGeom>
          <a:solidFill>
            <a:srgbClr val="3FF1F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4000" b="1" dirty="0">
                <a:ln w="28575">
                  <a:noFill/>
                </a:ln>
                <a:solidFill>
                  <a:schemeClr val="tx1"/>
                </a:solidFill>
                <a:latin typeface="Cavolini" panose="03000502040302020204" pitchFamily="66" charset="0"/>
                <a:ea typeface="Segoe UI Black" panose="020B0A02040204020203" pitchFamily="34" charset="0"/>
                <a:cs typeface="Cavolini" panose="03000502040302020204" pitchFamily="66" charset="0"/>
              </a:rPr>
              <a:t>400</a:t>
            </a:r>
          </a:p>
        </p:txBody>
      </p:sp>
      <p:sp>
        <p:nvSpPr>
          <p:cNvPr id="18" name="9">
            <a:hlinkClick r:id="rId12" action="ppaction://hlinksldjump"/>
            <a:extLst>
              <a:ext uri="{FF2B5EF4-FFF2-40B4-BE49-F238E27FC236}">
                <a16:creationId xmlns:a16="http://schemas.microsoft.com/office/drawing/2014/main" id="{9040D726-9826-401E-B454-F19D258F5891}"/>
              </a:ext>
            </a:extLst>
          </p:cNvPr>
          <p:cNvSpPr/>
          <p:nvPr/>
        </p:nvSpPr>
        <p:spPr>
          <a:xfrm>
            <a:off x="2723634" y="3672562"/>
            <a:ext cx="1980000" cy="900000"/>
          </a:xfrm>
          <a:prstGeom prst="roundRect">
            <a:avLst/>
          </a:prstGeom>
          <a:solidFill>
            <a:srgbClr val="3FF1F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4000" b="1" dirty="0">
                <a:ln w="28575">
                  <a:noFill/>
                </a:ln>
                <a:solidFill>
                  <a:schemeClr val="tx1"/>
                </a:solidFill>
                <a:latin typeface="Cavolini" panose="03000502040302020204" pitchFamily="66" charset="0"/>
                <a:ea typeface="Segoe UI Black" panose="020B0A02040204020203" pitchFamily="34" charset="0"/>
                <a:cs typeface="Cavolini" panose="03000502040302020204" pitchFamily="66" charset="0"/>
              </a:rPr>
              <a:t>300</a:t>
            </a:r>
          </a:p>
        </p:txBody>
      </p:sp>
      <p:sp>
        <p:nvSpPr>
          <p:cNvPr id="25" name="17">
            <a:hlinkClick r:id="rId13" action="ppaction://hlinksldjump"/>
            <a:extLst>
              <a:ext uri="{FF2B5EF4-FFF2-40B4-BE49-F238E27FC236}">
                <a16:creationId xmlns:a16="http://schemas.microsoft.com/office/drawing/2014/main" id="{072FF228-C97D-4BBC-94E4-A4563E9EFA6E}"/>
              </a:ext>
            </a:extLst>
          </p:cNvPr>
          <p:cNvSpPr/>
          <p:nvPr/>
        </p:nvSpPr>
        <p:spPr>
          <a:xfrm>
            <a:off x="7488365" y="1648162"/>
            <a:ext cx="1980000" cy="900000"/>
          </a:xfrm>
          <a:prstGeom prst="roundRect">
            <a:avLst/>
          </a:prstGeom>
          <a:solidFill>
            <a:srgbClr val="3FF1F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4000" b="1" dirty="0">
                <a:ln w="28575">
                  <a:noFill/>
                </a:ln>
                <a:solidFill>
                  <a:schemeClr val="tx1"/>
                </a:solidFill>
                <a:latin typeface="Cavolini" panose="03000502040302020204" pitchFamily="66" charset="0"/>
                <a:ea typeface="Segoe UI Black" panose="020B0A02040204020203" pitchFamily="34" charset="0"/>
                <a:cs typeface="Cavolini" panose="03000502040302020204" pitchFamily="66" charset="0"/>
              </a:rPr>
              <a:t>100</a:t>
            </a:r>
          </a:p>
        </p:txBody>
      </p:sp>
      <p:sp>
        <p:nvSpPr>
          <p:cNvPr id="26" name="18">
            <a:hlinkClick r:id="rId14" action="ppaction://hlinksldjump"/>
            <a:extLst>
              <a:ext uri="{FF2B5EF4-FFF2-40B4-BE49-F238E27FC236}">
                <a16:creationId xmlns:a16="http://schemas.microsoft.com/office/drawing/2014/main" id="{D85265FE-936C-4726-BD0A-5AD4625CB345}"/>
              </a:ext>
            </a:extLst>
          </p:cNvPr>
          <p:cNvSpPr/>
          <p:nvPr/>
        </p:nvSpPr>
        <p:spPr>
          <a:xfrm>
            <a:off x="7488365" y="2660362"/>
            <a:ext cx="1980000" cy="900000"/>
          </a:xfrm>
          <a:prstGeom prst="roundRect">
            <a:avLst/>
          </a:prstGeom>
          <a:solidFill>
            <a:srgbClr val="3FF1F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4000" b="1" dirty="0">
                <a:ln w="28575">
                  <a:noFill/>
                </a:ln>
                <a:solidFill>
                  <a:schemeClr val="tx1"/>
                </a:solidFill>
                <a:latin typeface="Cavolini" panose="03000502040302020204" pitchFamily="66" charset="0"/>
                <a:ea typeface="Segoe UI Black" panose="020B0A02040204020203" pitchFamily="34" charset="0"/>
                <a:cs typeface="Cavolini" panose="03000502040302020204" pitchFamily="66" charset="0"/>
              </a:rPr>
              <a:t>200</a:t>
            </a:r>
          </a:p>
        </p:txBody>
      </p:sp>
      <p:sp>
        <p:nvSpPr>
          <p:cNvPr id="27" name="21">
            <a:hlinkClick r:id="rId15" action="ppaction://hlinksldjump"/>
            <a:extLst>
              <a:ext uri="{FF2B5EF4-FFF2-40B4-BE49-F238E27FC236}">
                <a16:creationId xmlns:a16="http://schemas.microsoft.com/office/drawing/2014/main" id="{57708B6B-C8A4-4D95-B342-F25851437A90}"/>
              </a:ext>
            </a:extLst>
          </p:cNvPr>
          <p:cNvSpPr/>
          <p:nvPr/>
        </p:nvSpPr>
        <p:spPr>
          <a:xfrm>
            <a:off x="7488365" y="5696962"/>
            <a:ext cx="1980000" cy="900000"/>
          </a:xfrm>
          <a:prstGeom prst="roundRect">
            <a:avLst/>
          </a:prstGeom>
          <a:solidFill>
            <a:srgbClr val="3FF1F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4000" b="1" dirty="0">
                <a:ln w="28575">
                  <a:noFill/>
                </a:ln>
                <a:solidFill>
                  <a:schemeClr val="tx1"/>
                </a:solidFill>
                <a:latin typeface="Cavolini" panose="03000502040302020204" pitchFamily="66" charset="0"/>
                <a:ea typeface="Segoe UI Black" panose="020B0A02040204020203" pitchFamily="34" charset="0"/>
                <a:cs typeface="Cavolini" panose="03000502040302020204" pitchFamily="66" charset="0"/>
              </a:rPr>
              <a:t>500</a:t>
            </a:r>
          </a:p>
        </p:txBody>
      </p:sp>
      <p:sp>
        <p:nvSpPr>
          <p:cNvPr id="28" name="20">
            <a:hlinkClick r:id="rId16" action="ppaction://hlinksldjump"/>
            <a:extLst>
              <a:ext uri="{FF2B5EF4-FFF2-40B4-BE49-F238E27FC236}">
                <a16:creationId xmlns:a16="http://schemas.microsoft.com/office/drawing/2014/main" id="{975C50F6-2A54-436D-AE27-816CDEDCA08F}"/>
              </a:ext>
            </a:extLst>
          </p:cNvPr>
          <p:cNvSpPr/>
          <p:nvPr/>
        </p:nvSpPr>
        <p:spPr>
          <a:xfrm>
            <a:off x="7488365" y="4684762"/>
            <a:ext cx="1980000" cy="900000"/>
          </a:xfrm>
          <a:prstGeom prst="roundRect">
            <a:avLst/>
          </a:prstGeom>
          <a:solidFill>
            <a:srgbClr val="3FF1F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4000" b="1" dirty="0">
                <a:ln w="28575">
                  <a:noFill/>
                </a:ln>
                <a:solidFill>
                  <a:schemeClr val="tx1"/>
                </a:solidFill>
                <a:latin typeface="Cavolini" panose="03000502040302020204" pitchFamily="66" charset="0"/>
                <a:ea typeface="Segoe UI Black" panose="020B0A02040204020203" pitchFamily="34" charset="0"/>
                <a:cs typeface="Cavolini" panose="03000502040302020204" pitchFamily="66" charset="0"/>
              </a:rPr>
              <a:t>400</a:t>
            </a:r>
          </a:p>
        </p:txBody>
      </p:sp>
      <p:sp>
        <p:nvSpPr>
          <p:cNvPr id="29" name="19">
            <a:hlinkClick r:id="rId17" action="ppaction://hlinksldjump"/>
            <a:extLst>
              <a:ext uri="{FF2B5EF4-FFF2-40B4-BE49-F238E27FC236}">
                <a16:creationId xmlns:a16="http://schemas.microsoft.com/office/drawing/2014/main" id="{A6C8A774-2335-4C0E-9021-20C0AD858C58}"/>
              </a:ext>
            </a:extLst>
          </p:cNvPr>
          <p:cNvSpPr/>
          <p:nvPr/>
        </p:nvSpPr>
        <p:spPr>
          <a:xfrm>
            <a:off x="7488365" y="3672562"/>
            <a:ext cx="1980000" cy="900000"/>
          </a:xfrm>
          <a:prstGeom prst="roundRect">
            <a:avLst/>
          </a:prstGeom>
          <a:solidFill>
            <a:srgbClr val="3FF1F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4000" b="1" dirty="0">
                <a:ln w="28575">
                  <a:noFill/>
                </a:ln>
                <a:solidFill>
                  <a:schemeClr val="tx1"/>
                </a:solidFill>
                <a:latin typeface="Cavolini" panose="03000502040302020204" pitchFamily="66" charset="0"/>
                <a:ea typeface="Segoe UI Black" panose="020B0A02040204020203" pitchFamily="34" charset="0"/>
                <a:cs typeface="Cavolini" panose="03000502040302020204" pitchFamily="66" charset="0"/>
              </a:rPr>
              <a:t>300</a:t>
            </a:r>
          </a:p>
        </p:txBody>
      </p:sp>
      <p:sp>
        <p:nvSpPr>
          <p:cNvPr id="51" name="2">
            <a:hlinkClick r:id="rId18" action="ppaction://hlinksldjump"/>
            <a:extLst>
              <a:ext uri="{FF2B5EF4-FFF2-40B4-BE49-F238E27FC236}">
                <a16:creationId xmlns:a16="http://schemas.microsoft.com/office/drawing/2014/main" id="{C3DECA78-3512-48F6-BECD-156B23FD059D}"/>
              </a:ext>
            </a:extLst>
          </p:cNvPr>
          <p:cNvSpPr/>
          <p:nvPr/>
        </p:nvSpPr>
        <p:spPr>
          <a:xfrm>
            <a:off x="341269" y="1648162"/>
            <a:ext cx="1980000" cy="900000"/>
          </a:xfrm>
          <a:prstGeom prst="roundRect">
            <a:avLst/>
          </a:prstGeom>
          <a:solidFill>
            <a:srgbClr val="FAE5F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4000" b="1" dirty="0">
                <a:ln w="28575">
                  <a:noFill/>
                </a:ln>
                <a:solidFill>
                  <a:schemeClr val="tx1"/>
                </a:solidFill>
                <a:latin typeface="Cavolini" panose="03000502040302020204" pitchFamily="66" charset="0"/>
                <a:ea typeface="Segoe UI Black" panose="020B0A02040204020203" pitchFamily="34" charset="0"/>
                <a:cs typeface="Cavolini" panose="03000502040302020204" pitchFamily="66" charset="0"/>
              </a:rPr>
              <a:t>100</a:t>
            </a:r>
          </a:p>
        </p:txBody>
      </p:sp>
      <p:sp>
        <p:nvSpPr>
          <p:cNvPr id="52" name="3">
            <a:hlinkClick r:id="rId19" action="ppaction://hlinksldjump"/>
            <a:extLst>
              <a:ext uri="{FF2B5EF4-FFF2-40B4-BE49-F238E27FC236}">
                <a16:creationId xmlns:a16="http://schemas.microsoft.com/office/drawing/2014/main" id="{DF87DF65-F074-4156-BD07-42421D5A4F83}"/>
              </a:ext>
            </a:extLst>
          </p:cNvPr>
          <p:cNvSpPr/>
          <p:nvPr/>
        </p:nvSpPr>
        <p:spPr>
          <a:xfrm>
            <a:off x="341269" y="2659557"/>
            <a:ext cx="1980000" cy="900000"/>
          </a:xfrm>
          <a:prstGeom prst="roundRect">
            <a:avLst/>
          </a:prstGeom>
          <a:solidFill>
            <a:srgbClr val="FAE5F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4000" b="1" dirty="0">
                <a:ln w="28575">
                  <a:noFill/>
                </a:ln>
                <a:solidFill>
                  <a:schemeClr val="tx1"/>
                </a:solidFill>
                <a:latin typeface="Cavolini" panose="03000502040302020204" pitchFamily="66" charset="0"/>
                <a:ea typeface="Segoe UI Black" panose="020B0A02040204020203" pitchFamily="34" charset="0"/>
                <a:cs typeface="Cavolini" panose="03000502040302020204" pitchFamily="66" charset="0"/>
              </a:rPr>
              <a:t>200</a:t>
            </a:r>
          </a:p>
        </p:txBody>
      </p:sp>
      <p:sp>
        <p:nvSpPr>
          <p:cNvPr id="53" name="6">
            <a:hlinkClick r:id="rId20" action="ppaction://hlinksldjump"/>
            <a:extLst>
              <a:ext uri="{FF2B5EF4-FFF2-40B4-BE49-F238E27FC236}">
                <a16:creationId xmlns:a16="http://schemas.microsoft.com/office/drawing/2014/main" id="{44D622EB-4BD4-42D0-936C-EC28E9527428}"/>
              </a:ext>
            </a:extLst>
          </p:cNvPr>
          <p:cNvSpPr/>
          <p:nvPr/>
        </p:nvSpPr>
        <p:spPr>
          <a:xfrm>
            <a:off x="341269" y="5696962"/>
            <a:ext cx="1980000" cy="900000"/>
          </a:xfrm>
          <a:prstGeom prst="roundRect">
            <a:avLst/>
          </a:prstGeom>
          <a:solidFill>
            <a:srgbClr val="FAE5F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4000" b="1" dirty="0">
                <a:ln w="28575">
                  <a:noFill/>
                </a:ln>
                <a:solidFill>
                  <a:schemeClr val="tx1"/>
                </a:solidFill>
                <a:latin typeface="Cavolini" panose="03000502040302020204" pitchFamily="66" charset="0"/>
                <a:ea typeface="Segoe UI Black" panose="020B0A02040204020203" pitchFamily="34" charset="0"/>
                <a:cs typeface="Cavolini" panose="03000502040302020204" pitchFamily="66" charset="0"/>
              </a:rPr>
              <a:t>500</a:t>
            </a:r>
          </a:p>
        </p:txBody>
      </p:sp>
      <p:sp>
        <p:nvSpPr>
          <p:cNvPr id="54" name="5">
            <a:hlinkClick r:id="rId21" action="ppaction://hlinksldjump"/>
            <a:extLst>
              <a:ext uri="{FF2B5EF4-FFF2-40B4-BE49-F238E27FC236}">
                <a16:creationId xmlns:a16="http://schemas.microsoft.com/office/drawing/2014/main" id="{2123C006-8017-4BBE-9382-327D2E568375}"/>
              </a:ext>
            </a:extLst>
          </p:cNvPr>
          <p:cNvSpPr/>
          <p:nvPr/>
        </p:nvSpPr>
        <p:spPr>
          <a:xfrm>
            <a:off x="341269" y="4684762"/>
            <a:ext cx="1980000" cy="900000"/>
          </a:xfrm>
          <a:prstGeom prst="roundRect">
            <a:avLst/>
          </a:prstGeom>
          <a:solidFill>
            <a:srgbClr val="FAE5F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4000" b="1" dirty="0">
                <a:ln w="28575">
                  <a:noFill/>
                </a:ln>
                <a:solidFill>
                  <a:schemeClr val="tx1"/>
                </a:solidFill>
                <a:latin typeface="Cavolini" panose="03000502040302020204" pitchFamily="66" charset="0"/>
                <a:ea typeface="Segoe UI Black" panose="020B0A02040204020203" pitchFamily="34" charset="0"/>
                <a:cs typeface="Cavolini" panose="03000502040302020204" pitchFamily="66" charset="0"/>
              </a:rPr>
              <a:t>400</a:t>
            </a:r>
          </a:p>
        </p:txBody>
      </p:sp>
      <p:sp>
        <p:nvSpPr>
          <p:cNvPr id="55" name="4">
            <a:hlinkClick r:id="rId22" action="ppaction://hlinksldjump"/>
            <a:extLst>
              <a:ext uri="{FF2B5EF4-FFF2-40B4-BE49-F238E27FC236}">
                <a16:creationId xmlns:a16="http://schemas.microsoft.com/office/drawing/2014/main" id="{617DA448-591A-487F-920D-CBB1243672A4}"/>
              </a:ext>
            </a:extLst>
          </p:cNvPr>
          <p:cNvSpPr/>
          <p:nvPr/>
        </p:nvSpPr>
        <p:spPr>
          <a:xfrm>
            <a:off x="341269" y="3672562"/>
            <a:ext cx="1980000" cy="900000"/>
          </a:xfrm>
          <a:prstGeom prst="roundRect">
            <a:avLst/>
          </a:prstGeom>
          <a:solidFill>
            <a:srgbClr val="FAE5F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4000" b="1" dirty="0">
                <a:ln w="28575">
                  <a:noFill/>
                </a:ln>
                <a:solidFill>
                  <a:schemeClr val="tx1"/>
                </a:solidFill>
                <a:latin typeface="Cavolini" panose="03000502040302020204" pitchFamily="66" charset="0"/>
                <a:ea typeface="Segoe UI Black" panose="020B0A02040204020203" pitchFamily="34" charset="0"/>
                <a:cs typeface="Cavolini" panose="03000502040302020204" pitchFamily="66" charset="0"/>
              </a:rPr>
              <a:t>300</a:t>
            </a:r>
          </a:p>
        </p:txBody>
      </p:sp>
      <p:sp>
        <p:nvSpPr>
          <p:cNvPr id="57" name="22">
            <a:hlinkClick r:id="rId23" action="ppaction://hlinksldjump"/>
            <a:extLst>
              <a:ext uri="{FF2B5EF4-FFF2-40B4-BE49-F238E27FC236}">
                <a16:creationId xmlns:a16="http://schemas.microsoft.com/office/drawing/2014/main" id="{6FC14F93-C838-4789-8129-160CB3A4F5F9}"/>
              </a:ext>
            </a:extLst>
          </p:cNvPr>
          <p:cNvSpPr/>
          <p:nvPr/>
        </p:nvSpPr>
        <p:spPr>
          <a:xfrm>
            <a:off x="9870711" y="1648162"/>
            <a:ext cx="1980000" cy="900000"/>
          </a:xfrm>
          <a:prstGeom prst="roundRect">
            <a:avLst/>
          </a:prstGeom>
          <a:solidFill>
            <a:srgbClr val="FAE5F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4000" b="1" dirty="0">
                <a:ln w="28575">
                  <a:noFill/>
                </a:ln>
                <a:solidFill>
                  <a:schemeClr val="tx1"/>
                </a:solidFill>
                <a:latin typeface="Cavolini" panose="03000502040302020204" pitchFamily="66" charset="0"/>
                <a:ea typeface="Segoe UI Black" panose="020B0A02040204020203" pitchFamily="34" charset="0"/>
                <a:cs typeface="Cavolini" panose="03000502040302020204" pitchFamily="66" charset="0"/>
              </a:rPr>
              <a:t>100</a:t>
            </a:r>
          </a:p>
        </p:txBody>
      </p:sp>
      <p:sp>
        <p:nvSpPr>
          <p:cNvPr id="58" name="23">
            <a:hlinkClick r:id="rId24" action="ppaction://hlinksldjump"/>
            <a:extLst>
              <a:ext uri="{FF2B5EF4-FFF2-40B4-BE49-F238E27FC236}">
                <a16:creationId xmlns:a16="http://schemas.microsoft.com/office/drawing/2014/main" id="{A76A0AFF-2C47-49CE-A891-10362C504CDC}"/>
              </a:ext>
            </a:extLst>
          </p:cNvPr>
          <p:cNvSpPr/>
          <p:nvPr/>
        </p:nvSpPr>
        <p:spPr>
          <a:xfrm>
            <a:off x="9870711" y="2659557"/>
            <a:ext cx="1980000" cy="900000"/>
          </a:xfrm>
          <a:prstGeom prst="roundRect">
            <a:avLst/>
          </a:prstGeom>
          <a:solidFill>
            <a:srgbClr val="FAE5F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4000" b="1" dirty="0">
                <a:ln w="28575">
                  <a:noFill/>
                </a:ln>
                <a:solidFill>
                  <a:schemeClr val="tx1"/>
                </a:solidFill>
                <a:latin typeface="Cavolini" panose="03000502040302020204" pitchFamily="66" charset="0"/>
                <a:ea typeface="Segoe UI Black" panose="020B0A02040204020203" pitchFamily="34" charset="0"/>
                <a:cs typeface="Cavolini" panose="03000502040302020204" pitchFamily="66" charset="0"/>
              </a:rPr>
              <a:t>200</a:t>
            </a:r>
          </a:p>
        </p:txBody>
      </p:sp>
      <p:sp>
        <p:nvSpPr>
          <p:cNvPr id="59" name="26">
            <a:hlinkClick r:id="rId25" action="ppaction://hlinksldjump"/>
            <a:extLst>
              <a:ext uri="{FF2B5EF4-FFF2-40B4-BE49-F238E27FC236}">
                <a16:creationId xmlns:a16="http://schemas.microsoft.com/office/drawing/2014/main" id="{BFB56545-71D4-4B10-B607-81E267143D18}"/>
              </a:ext>
            </a:extLst>
          </p:cNvPr>
          <p:cNvSpPr/>
          <p:nvPr/>
        </p:nvSpPr>
        <p:spPr>
          <a:xfrm>
            <a:off x="9870731" y="5696962"/>
            <a:ext cx="1980000" cy="900000"/>
          </a:xfrm>
          <a:prstGeom prst="roundRect">
            <a:avLst/>
          </a:prstGeom>
          <a:solidFill>
            <a:srgbClr val="FAE5F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4000" b="1" dirty="0">
                <a:ln w="28575">
                  <a:noFill/>
                </a:ln>
                <a:solidFill>
                  <a:schemeClr val="tx1"/>
                </a:solidFill>
                <a:latin typeface="Cavolini" panose="03000502040302020204" pitchFamily="66" charset="0"/>
                <a:ea typeface="Segoe UI Black" panose="020B0A02040204020203" pitchFamily="34" charset="0"/>
                <a:cs typeface="Cavolini" panose="03000502040302020204" pitchFamily="66" charset="0"/>
              </a:rPr>
              <a:t>500</a:t>
            </a:r>
          </a:p>
        </p:txBody>
      </p:sp>
      <p:sp>
        <p:nvSpPr>
          <p:cNvPr id="60" name="25">
            <a:hlinkClick r:id="rId26" action="ppaction://hlinksldjump"/>
            <a:extLst>
              <a:ext uri="{FF2B5EF4-FFF2-40B4-BE49-F238E27FC236}">
                <a16:creationId xmlns:a16="http://schemas.microsoft.com/office/drawing/2014/main" id="{1116409A-D65B-4124-8A3F-BAC735458F8C}"/>
              </a:ext>
            </a:extLst>
          </p:cNvPr>
          <p:cNvSpPr/>
          <p:nvPr/>
        </p:nvSpPr>
        <p:spPr>
          <a:xfrm>
            <a:off x="9870731" y="4684762"/>
            <a:ext cx="1980000" cy="900000"/>
          </a:xfrm>
          <a:prstGeom prst="roundRect">
            <a:avLst/>
          </a:prstGeom>
          <a:solidFill>
            <a:srgbClr val="FAE5F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4000" b="1" dirty="0">
                <a:ln w="28575">
                  <a:noFill/>
                </a:ln>
                <a:solidFill>
                  <a:schemeClr val="tx1"/>
                </a:solidFill>
                <a:latin typeface="Cavolini" panose="03000502040302020204" pitchFamily="66" charset="0"/>
                <a:ea typeface="Segoe UI Black" panose="020B0A02040204020203" pitchFamily="34" charset="0"/>
                <a:cs typeface="Cavolini" panose="03000502040302020204" pitchFamily="66" charset="0"/>
              </a:rPr>
              <a:t>400</a:t>
            </a:r>
          </a:p>
        </p:txBody>
      </p:sp>
      <p:sp>
        <p:nvSpPr>
          <p:cNvPr id="61" name="24">
            <a:hlinkClick r:id="rId27" action="ppaction://hlinksldjump"/>
            <a:extLst>
              <a:ext uri="{FF2B5EF4-FFF2-40B4-BE49-F238E27FC236}">
                <a16:creationId xmlns:a16="http://schemas.microsoft.com/office/drawing/2014/main" id="{472EFB18-4055-40D7-AEB7-22071582B0BD}"/>
              </a:ext>
            </a:extLst>
          </p:cNvPr>
          <p:cNvSpPr/>
          <p:nvPr/>
        </p:nvSpPr>
        <p:spPr>
          <a:xfrm>
            <a:off x="9870731" y="3672562"/>
            <a:ext cx="1980000" cy="900000"/>
          </a:xfrm>
          <a:prstGeom prst="roundRect">
            <a:avLst/>
          </a:prstGeom>
          <a:solidFill>
            <a:srgbClr val="FAE5F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4000" b="1" dirty="0">
                <a:ln w="28575">
                  <a:noFill/>
                </a:ln>
                <a:solidFill>
                  <a:schemeClr val="tx1"/>
                </a:solidFill>
                <a:latin typeface="Cavolini" panose="03000502040302020204" pitchFamily="66" charset="0"/>
                <a:ea typeface="Segoe UI Black" panose="020B0A02040204020203" pitchFamily="34" charset="0"/>
                <a:cs typeface="Cavolini" panose="03000502040302020204" pitchFamily="66" charset="0"/>
              </a:rPr>
              <a:t>300</a:t>
            </a:r>
          </a:p>
        </p:txBody>
      </p:sp>
      <p:sp>
        <p:nvSpPr>
          <p:cNvPr id="64" name="TextovéPole 63">
            <a:extLst>
              <a:ext uri="{FF2B5EF4-FFF2-40B4-BE49-F238E27FC236}">
                <a16:creationId xmlns:a16="http://schemas.microsoft.com/office/drawing/2014/main" id="{317E59FF-BDB2-48E1-A7BE-8ADEEF248110}"/>
              </a:ext>
            </a:extLst>
          </p:cNvPr>
          <p:cNvSpPr txBox="1"/>
          <p:nvPr/>
        </p:nvSpPr>
        <p:spPr>
          <a:xfrm>
            <a:off x="108000" y="534132"/>
            <a:ext cx="24108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2400" b="1" dirty="0">
                <a:ln>
                  <a:solidFill>
                    <a:sysClr val="windowText" lastClr="000000"/>
                  </a:solidFill>
                </a:ln>
                <a:solidFill>
                  <a:srgbClr val="FF579A"/>
                </a:solidFill>
                <a:latin typeface="Segoe Print" panose="02000800000000000000" pitchFamily="2" charset="0"/>
                <a:ea typeface="Krungthep" panose="02000400000000000000" pitchFamily="2" charset="-34"/>
                <a:cs typeface="Cavolini" panose="03000502040302020204" pitchFamily="66" charset="0"/>
              </a:rPr>
              <a:t>ILUSTRÁTOŘI</a:t>
            </a:r>
          </a:p>
        </p:txBody>
      </p:sp>
      <p:sp>
        <p:nvSpPr>
          <p:cNvPr id="65" name="TextovéPole 64">
            <a:extLst>
              <a:ext uri="{FF2B5EF4-FFF2-40B4-BE49-F238E27FC236}">
                <a16:creationId xmlns:a16="http://schemas.microsoft.com/office/drawing/2014/main" id="{42B321DB-7B80-447E-B49B-0CB27E9A3AFC}"/>
              </a:ext>
            </a:extLst>
          </p:cNvPr>
          <p:cNvSpPr txBox="1"/>
          <p:nvPr/>
        </p:nvSpPr>
        <p:spPr>
          <a:xfrm>
            <a:off x="2543452" y="487500"/>
            <a:ext cx="2607876" cy="524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3500"/>
              </a:lnSpc>
            </a:pPr>
            <a:r>
              <a:rPr lang="cs-CZ" sz="2700" b="1" dirty="0">
                <a:ln>
                  <a:solidFill>
                    <a:sysClr val="windowText" lastClr="000000"/>
                  </a:solidFill>
                </a:ln>
                <a:solidFill>
                  <a:srgbClr val="3FF1FF"/>
                </a:solidFill>
                <a:latin typeface="Cavolini" panose="03000502040302020204" pitchFamily="66" charset="0"/>
                <a:ea typeface="Krungthep" panose="02000400000000000000" pitchFamily="2" charset="-34"/>
                <a:cs typeface="Cavolini" panose="03000502040302020204" pitchFamily="66" charset="0"/>
              </a:rPr>
              <a:t>SPISOVATELÉ</a:t>
            </a:r>
          </a:p>
        </p:txBody>
      </p:sp>
      <p:sp>
        <p:nvSpPr>
          <p:cNvPr id="66" name="TextovéPole 65">
            <a:extLst>
              <a:ext uri="{FF2B5EF4-FFF2-40B4-BE49-F238E27FC236}">
                <a16:creationId xmlns:a16="http://schemas.microsoft.com/office/drawing/2014/main" id="{4DFEEA73-0B31-4FAD-8E40-8974AC728B11}"/>
              </a:ext>
            </a:extLst>
          </p:cNvPr>
          <p:cNvSpPr txBox="1"/>
          <p:nvPr/>
        </p:nvSpPr>
        <p:spPr>
          <a:xfrm>
            <a:off x="4862834" y="254647"/>
            <a:ext cx="2814716" cy="9900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3500"/>
              </a:lnSpc>
            </a:pPr>
            <a:r>
              <a:rPr lang="cs-CZ" sz="2700" b="1" dirty="0">
                <a:ln>
                  <a:solidFill>
                    <a:sysClr val="windowText" lastClr="000000"/>
                  </a:solidFill>
                </a:ln>
                <a:solidFill>
                  <a:srgbClr val="FF579A"/>
                </a:solidFill>
                <a:latin typeface="Segoe Print" panose="02000800000000000000" pitchFamily="2" charset="0"/>
                <a:ea typeface="Krungthep" panose="02000400000000000000" pitchFamily="2" charset="-34"/>
                <a:cs typeface="Cavolini" panose="03000502040302020204" pitchFamily="66" charset="0"/>
              </a:rPr>
              <a:t>ÚRYVEK</a:t>
            </a:r>
          </a:p>
          <a:p>
            <a:pPr algn="ctr">
              <a:lnSpc>
                <a:spcPts val="3500"/>
              </a:lnSpc>
            </a:pPr>
            <a:r>
              <a:rPr lang="cs-CZ" sz="2700" b="1" dirty="0">
                <a:ln>
                  <a:solidFill>
                    <a:sysClr val="windowText" lastClr="000000"/>
                  </a:solidFill>
                </a:ln>
                <a:solidFill>
                  <a:srgbClr val="FF579A"/>
                </a:solidFill>
                <a:latin typeface="Segoe Print" panose="02000800000000000000" pitchFamily="2" charset="0"/>
                <a:ea typeface="Krungthep" panose="02000400000000000000" pitchFamily="2" charset="-34"/>
                <a:cs typeface="Cavolini" panose="03000502040302020204" pitchFamily="66" charset="0"/>
              </a:rPr>
              <a:t>Z KNIHY</a:t>
            </a:r>
          </a:p>
        </p:txBody>
      </p:sp>
      <p:sp>
        <p:nvSpPr>
          <p:cNvPr id="67" name="TextovéPole 66">
            <a:extLst>
              <a:ext uri="{FF2B5EF4-FFF2-40B4-BE49-F238E27FC236}">
                <a16:creationId xmlns:a16="http://schemas.microsoft.com/office/drawing/2014/main" id="{E0C0E377-2E6D-4EBB-B3C8-8CCECFEC97D0}"/>
              </a:ext>
            </a:extLst>
          </p:cNvPr>
          <p:cNvSpPr txBox="1"/>
          <p:nvPr/>
        </p:nvSpPr>
        <p:spPr>
          <a:xfrm>
            <a:off x="7071007" y="287989"/>
            <a:ext cx="281471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2700" b="1" dirty="0">
                <a:ln>
                  <a:solidFill>
                    <a:sysClr val="windowText" lastClr="000000"/>
                  </a:solidFill>
                </a:ln>
                <a:solidFill>
                  <a:srgbClr val="3FF1FF"/>
                </a:solidFill>
                <a:latin typeface="Cavolini" panose="03000502040302020204" pitchFamily="66" charset="0"/>
                <a:ea typeface="Krungthep" panose="02000400000000000000" pitchFamily="2" charset="-34"/>
                <a:cs typeface="Cavolini" panose="03000502040302020204" pitchFamily="66" charset="0"/>
              </a:rPr>
              <a:t>OTÁZKY </a:t>
            </a:r>
          </a:p>
          <a:p>
            <a:pPr algn="ctr"/>
            <a:r>
              <a:rPr lang="cs-CZ" sz="2700" b="1" dirty="0">
                <a:ln>
                  <a:solidFill>
                    <a:sysClr val="windowText" lastClr="000000"/>
                  </a:solidFill>
                </a:ln>
                <a:solidFill>
                  <a:srgbClr val="3FF1FF"/>
                </a:solidFill>
                <a:latin typeface="Cavolini" panose="03000502040302020204" pitchFamily="66" charset="0"/>
                <a:ea typeface="Krungthep" panose="02000400000000000000" pitchFamily="2" charset="-34"/>
                <a:cs typeface="Cavolini" panose="03000502040302020204" pitchFamily="66" charset="0"/>
              </a:rPr>
              <a:t>Z KNIH</a:t>
            </a:r>
          </a:p>
        </p:txBody>
      </p:sp>
      <p:sp>
        <p:nvSpPr>
          <p:cNvPr id="68" name="TextovéPole 67">
            <a:extLst>
              <a:ext uri="{FF2B5EF4-FFF2-40B4-BE49-F238E27FC236}">
                <a16:creationId xmlns:a16="http://schemas.microsoft.com/office/drawing/2014/main" id="{6974B5A4-ADC2-4D39-B9F5-3F561E9B7105}"/>
              </a:ext>
            </a:extLst>
          </p:cNvPr>
          <p:cNvSpPr txBox="1"/>
          <p:nvPr/>
        </p:nvSpPr>
        <p:spPr>
          <a:xfrm>
            <a:off x="9619390" y="283223"/>
            <a:ext cx="2504472" cy="9900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3500"/>
              </a:lnSpc>
            </a:pPr>
            <a:r>
              <a:rPr lang="cs-CZ" sz="2800" b="1" dirty="0">
                <a:ln>
                  <a:solidFill>
                    <a:sysClr val="windowText" lastClr="000000"/>
                  </a:solidFill>
                </a:ln>
                <a:solidFill>
                  <a:srgbClr val="FF579A"/>
                </a:solidFill>
                <a:latin typeface="Segoe Print" panose="02000800000000000000" pitchFamily="2" charset="0"/>
                <a:ea typeface="Krungthep" panose="02000400000000000000" pitchFamily="2" charset="-34"/>
                <a:cs typeface="Cavolini" panose="03000502040302020204" pitchFamily="66" charset="0"/>
              </a:rPr>
              <a:t>NÁZEV</a:t>
            </a:r>
          </a:p>
          <a:p>
            <a:pPr algn="ctr">
              <a:lnSpc>
                <a:spcPts val="3500"/>
              </a:lnSpc>
            </a:pPr>
            <a:r>
              <a:rPr lang="cs-CZ" sz="2800" b="1" dirty="0">
                <a:ln>
                  <a:solidFill>
                    <a:sysClr val="windowText" lastClr="000000"/>
                  </a:solidFill>
                </a:ln>
                <a:solidFill>
                  <a:srgbClr val="FF579A"/>
                </a:solidFill>
                <a:latin typeface="Segoe Print" panose="02000800000000000000" pitchFamily="2" charset="0"/>
                <a:ea typeface="Krungthep" panose="02000400000000000000" pitchFamily="2" charset="-34"/>
                <a:cs typeface="Cavolini" panose="03000502040302020204" pitchFamily="66" charset="0"/>
              </a:rPr>
              <a:t>KNIHY</a:t>
            </a:r>
          </a:p>
        </p:txBody>
      </p:sp>
    </p:spTree>
    <p:extLst>
      <p:ext uri="{BB962C8B-B14F-4D97-AF65-F5344CB8AC3E}">
        <p14:creationId xmlns:p14="http://schemas.microsoft.com/office/powerpoint/2010/main" val="27322715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2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5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4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3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67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8" fill="hold">
                      <p:stCondLst>
                        <p:cond delay="0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7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3" fill="hold">
                      <p:stCondLst>
                        <p:cond delay="0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77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8" fill="hold">
                      <p:stCondLst>
                        <p:cond delay="0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82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3" fill="hold">
                      <p:stCondLst>
                        <p:cond delay="0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87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8" fill="hold">
                      <p:stCondLst>
                        <p:cond delay="0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92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3" fill="hold">
                      <p:stCondLst>
                        <p:cond delay="0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97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8" fill="hold">
                      <p:stCondLst>
                        <p:cond delay="0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102" restart="whenNotActive" fill="hold" evtFilter="cancelBubble" nodeType="interactiveSeq">
                <p:stCondLst>
                  <p:cond evt="onClick" delay="0">
                    <p:tgtEl>
                      <p:spTgt spid="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3" fill="hold">
                      <p:stCondLst>
                        <p:cond delay="0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7"/>
                  </p:tgtEl>
                </p:cond>
              </p:nextCondLst>
            </p:seq>
            <p:seq concurrent="1" nextAc="seek">
              <p:cTn id="107" restart="whenNotActive" fill="hold" evtFilter="cancelBubble" nodeType="interactiveSeq">
                <p:stCondLst>
                  <p:cond evt="onClick" delay="0">
                    <p:tgtEl>
                      <p:spTgt spid="5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8" fill="hold">
                      <p:stCondLst>
                        <p:cond delay="0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8"/>
                  </p:tgtEl>
                </p:cond>
              </p:nextCondLst>
            </p:seq>
            <p:seq concurrent="1" nextAc="seek">
              <p:cTn id="112" restart="whenNotActive" fill="hold" evtFilter="cancelBubble" nodeType="interactiveSeq">
                <p:stCondLst>
                  <p:cond evt="onClick" delay="0">
                    <p:tgtEl>
                      <p:spTgt spid="6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3" fill="hold">
                      <p:stCondLst>
                        <p:cond delay="0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"/>
                  </p:tgtEl>
                </p:cond>
              </p:nextCondLst>
            </p:seq>
            <p:seq concurrent="1" nextAc="seek">
              <p:cTn id="117" restart="whenNotActive" fill="hold" evtFilter="cancelBubble" nodeType="interactiveSeq">
                <p:stCondLst>
                  <p:cond evt="onClick" delay="0">
                    <p:tgtEl>
                      <p:spTgt spid="6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8" fill="hold">
                      <p:stCondLst>
                        <p:cond delay="0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0"/>
                  </p:tgtEl>
                </p:cond>
              </p:nextCondLst>
            </p:seq>
            <p:seq concurrent="1" nextAc="seek">
              <p:cTn id="122" restart="whenNotActive" fill="hold" evtFilter="cancelBubble" nodeType="interactiveSeq">
                <p:stCondLst>
                  <p:cond evt="onClick" delay="0">
                    <p:tgtEl>
                      <p:spTgt spid="5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3" fill="hold">
                      <p:stCondLst>
                        <p:cond delay="0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9"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51" grpId="0" animBg="1"/>
      <p:bldP spid="52" grpId="0" animBg="1"/>
      <p:bldP spid="53" grpId="0" animBg="1"/>
      <p:bldP spid="54" grpId="0" animBg="1"/>
      <p:bldP spid="55" grpId="0" animBg="1"/>
      <p:bldP spid="57" grpId="0" animBg="1"/>
      <p:bldP spid="58" grpId="0" animBg="1"/>
      <p:bldP spid="59" grpId="0" animBg="1"/>
      <p:bldP spid="60" grpId="0" animBg="1"/>
      <p:bldP spid="61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aoblený obdélník 1">
            <a:extLst>
              <a:ext uri="{FF2B5EF4-FFF2-40B4-BE49-F238E27FC236}">
                <a16:creationId xmlns:a16="http://schemas.microsoft.com/office/drawing/2014/main" id="{14F5DF05-9185-D3D7-29B4-D24D586D7C34}"/>
              </a:ext>
            </a:extLst>
          </p:cNvPr>
          <p:cNvSpPr/>
          <p:nvPr/>
        </p:nvSpPr>
        <p:spPr>
          <a:xfrm>
            <a:off x="4765040" y="1859280"/>
            <a:ext cx="7321452" cy="3992880"/>
          </a:xfrm>
          <a:prstGeom prst="roundRect">
            <a:avLst>
              <a:gd name="adj" fmla="val 15686"/>
            </a:avLst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4800" b="1" dirty="0">
              <a:ln>
                <a:solidFill>
                  <a:schemeClr val="tx1"/>
                </a:solidFill>
              </a:ln>
              <a:solidFill>
                <a:srgbClr val="FF9623"/>
              </a:solidFill>
              <a:latin typeface="Segoe Print" panose="02000800000000000000" pitchFamily="2" charset="0"/>
              <a:cs typeface="Cavolini" panose="03000502040302020204" pitchFamily="66" charset="0"/>
            </a:endParaRPr>
          </a:p>
          <a:p>
            <a:pPr algn="ctr"/>
            <a:r>
              <a:rPr lang="cs-CZ" sz="4800" b="1" dirty="0">
                <a:ln>
                  <a:solidFill>
                    <a:schemeClr val="tx1"/>
                  </a:solidFill>
                </a:ln>
                <a:solidFill>
                  <a:srgbClr val="FF9623"/>
                </a:solidFill>
                <a:latin typeface="Segoe Print" panose="02000800000000000000" pitchFamily="2" charset="0"/>
                <a:cs typeface="Cavolini" panose="03000502040302020204" pitchFamily="66" charset="0"/>
              </a:rPr>
              <a:t>Máslo, džem, syrečky, slanina, oříšky, okurku, kosti, myš, buřty, smetanu, cibuli, čokoládu.. </a:t>
            </a:r>
            <a:endParaRPr lang="cs-CZ" sz="6600" b="1" dirty="0">
              <a:ln>
                <a:solidFill>
                  <a:schemeClr val="tx1"/>
                </a:solidFill>
              </a:ln>
              <a:solidFill>
                <a:srgbClr val="FF9623"/>
              </a:solidFill>
              <a:latin typeface="Segoe Print" panose="02000800000000000000" pitchFamily="2" charset="0"/>
              <a:cs typeface="Aharoni" panose="02010803020104030203" pitchFamily="2" charset="-79"/>
            </a:endParaRPr>
          </a:p>
          <a:p>
            <a:pPr algn="ctr"/>
            <a:endParaRPr lang="cs-CZ" sz="4000" b="1" dirty="0">
              <a:solidFill>
                <a:schemeClr val="tx1"/>
              </a:solidFill>
              <a:latin typeface="Segoe Print" panose="02000800000000000000" pitchFamily="2" charset="0"/>
              <a:cs typeface="Cavolini" panose="03000502040302020204" pitchFamily="66" charset="0"/>
            </a:endParaRPr>
          </a:p>
        </p:txBody>
      </p:sp>
      <p:sp>
        <p:nvSpPr>
          <p:cNvPr id="3" name="Tlačítko akce: Domů 2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id="{D1E4AB50-E7FF-F715-3B30-69995F0D48B1}"/>
              </a:ext>
            </a:extLst>
          </p:cNvPr>
          <p:cNvSpPr/>
          <p:nvPr/>
        </p:nvSpPr>
        <p:spPr>
          <a:xfrm>
            <a:off x="10681498" y="154642"/>
            <a:ext cx="1404994" cy="1154723"/>
          </a:xfrm>
          <a:prstGeom prst="actionButtonHome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>
              <a:noFill/>
            </a:endParaRPr>
          </a:p>
        </p:txBody>
      </p:sp>
      <p:pic>
        <p:nvPicPr>
          <p:cNvPr id="6" name="Picture 2" descr="Povídání o pejskovi a kočičce/Jak si pejsek s kočičkou dělali k svátku dort  – Wikizdroje">
            <a:extLst>
              <a:ext uri="{FF2B5EF4-FFF2-40B4-BE49-F238E27FC236}">
                <a16:creationId xmlns:a16="http://schemas.microsoft.com/office/drawing/2014/main" id="{BC1400DA-B865-DD91-3624-CB5D48F75B9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9828" y="587375"/>
            <a:ext cx="4084471" cy="5683250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34412637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MRM 1 Minute Timer.mp4">
            <a:hlinkClick r:id="" action="ppaction://media"/>
            <a:extLst>
              <a:ext uri="{FF2B5EF4-FFF2-40B4-BE49-F238E27FC236}">
                <a16:creationId xmlns:a16="http://schemas.microsoft.com/office/drawing/2014/main" id="{9CB365D7-4BE9-9E8B-4955-A0A8172FFA0D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0305612" y="0"/>
            <a:ext cx="1886388" cy="1061093"/>
          </a:xfrm>
          <a:prstGeom prst="rect">
            <a:avLst/>
          </a:prstGeom>
        </p:spPr>
      </p:pic>
      <p:sp>
        <p:nvSpPr>
          <p:cNvPr id="2" name="Zaoblený obdélník 1">
            <a:extLst>
              <a:ext uri="{FF2B5EF4-FFF2-40B4-BE49-F238E27FC236}">
                <a16:creationId xmlns:a16="http://schemas.microsoft.com/office/drawing/2014/main" id="{722B90F7-D429-0E0F-2310-AFB8099DB999}"/>
              </a:ext>
            </a:extLst>
          </p:cNvPr>
          <p:cNvSpPr/>
          <p:nvPr/>
        </p:nvSpPr>
        <p:spPr>
          <a:xfrm>
            <a:off x="5501640" y="2049103"/>
            <a:ext cx="6262635" cy="2759793"/>
          </a:xfrm>
          <a:prstGeom prst="roundRect">
            <a:avLst>
              <a:gd name="adj" fmla="val 15686"/>
            </a:avLst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4400" b="1" dirty="0">
              <a:ln>
                <a:solidFill>
                  <a:schemeClr val="tx1"/>
                </a:solidFill>
              </a:ln>
              <a:solidFill>
                <a:srgbClr val="FF9623"/>
              </a:solidFill>
              <a:latin typeface="Segoe Print" panose="02000800000000000000" pitchFamily="2" charset="0"/>
              <a:cs typeface="Cavolini" panose="03000502040302020204" pitchFamily="66" charset="0"/>
            </a:endParaRPr>
          </a:p>
          <a:p>
            <a:pPr algn="ctr"/>
            <a:r>
              <a:rPr lang="cs-CZ" sz="4400" b="1" dirty="0">
                <a:ln>
                  <a:solidFill>
                    <a:schemeClr val="tx1"/>
                  </a:solidFill>
                </a:ln>
                <a:solidFill>
                  <a:srgbClr val="FF9623"/>
                </a:solidFill>
                <a:latin typeface="Segoe Print" panose="02000800000000000000" pitchFamily="2" charset="0"/>
                <a:cs typeface="Cavolini" panose="03000502040302020204" pitchFamily="66" charset="0"/>
              </a:rPr>
              <a:t>Jak se jmenoval dědečkův pes?</a:t>
            </a:r>
            <a:endParaRPr lang="cs-CZ" sz="6000" b="1" dirty="0">
              <a:ln>
                <a:solidFill>
                  <a:schemeClr val="tx1"/>
                </a:solidFill>
              </a:ln>
              <a:solidFill>
                <a:srgbClr val="FF9623"/>
              </a:solidFill>
              <a:latin typeface="Segoe Print" panose="02000800000000000000" pitchFamily="2" charset="0"/>
              <a:cs typeface="Aharoni" panose="02010803020104030203" pitchFamily="2" charset="-79"/>
            </a:endParaRPr>
          </a:p>
          <a:p>
            <a:pPr algn="ctr"/>
            <a:endParaRPr lang="cs-CZ" sz="4800" b="1" dirty="0">
              <a:solidFill>
                <a:schemeClr val="tx1"/>
              </a:solidFill>
              <a:latin typeface="Segoe Print" panose="02000800000000000000" pitchFamily="2" charset="0"/>
              <a:cs typeface="Cavolini" panose="03000502040302020204" pitchFamily="66" charset="0"/>
            </a:endParaRPr>
          </a:p>
        </p:txBody>
      </p:sp>
      <p:pic>
        <p:nvPicPr>
          <p:cNvPr id="3" name="Picture 2" descr="Václav Postránecký načetl Honzíkovu cestu. Poslechněte si ukázky - iDNES.cz">
            <a:extLst>
              <a:ext uri="{FF2B5EF4-FFF2-40B4-BE49-F238E27FC236}">
                <a16:creationId xmlns:a16="http://schemas.microsoft.com/office/drawing/2014/main" id="{E55CDC8F-47C0-4724-F936-1F868B65236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4520" b="96610" l="10000" r="90000">
                        <a14:foregroundMark x1="40357" y1="25424" x2="40357" y2="25424"/>
                        <a14:foregroundMark x1="51607" y1="16384" x2="51607" y2="16384"/>
                        <a14:foregroundMark x1="46250" y1="4802" x2="46250" y2="4802"/>
                        <a14:foregroundMark x1="47857" y1="91525" x2="40357" y2="96610"/>
                        <a14:foregroundMark x1="40357" y1="96610" x2="36964" y2="95480"/>
                        <a14:foregroundMark x1="68750" y1="58475" x2="74464" y2="71186"/>
                        <a14:foregroundMark x1="74464" y1="71186" x2="71964" y2="81073"/>
                        <a14:foregroundMark x1="71964" y1="81073" x2="71964" y2="81356"/>
                        <a14:foregroundMark x1="49643" y1="14689" x2="52500" y2="1864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67378" y="1614935"/>
            <a:ext cx="8008257" cy="50623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57431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5050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16"/>
                </p:tgtEl>
              </p:cMediaNode>
            </p:video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lačítko akce: Domů 2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id="{9C628209-5B14-3DD9-F07F-C5A561D0B0EE}"/>
              </a:ext>
            </a:extLst>
          </p:cNvPr>
          <p:cNvSpPr/>
          <p:nvPr/>
        </p:nvSpPr>
        <p:spPr>
          <a:xfrm>
            <a:off x="10681498" y="154642"/>
            <a:ext cx="1404994" cy="1154723"/>
          </a:xfrm>
          <a:prstGeom prst="actionButtonHome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>
              <a:noFill/>
            </a:endParaRPr>
          </a:p>
        </p:txBody>
      </p:sp>
      <p:sp>
        <p:nvSpPr>
          <p:cNvPr id="5" name="Zaoblený obdélník 4">
            <a:extLst>
              <a:ext uri="{FF2B5EF4-FFF2-40B4-BE49-F238E27FC236}">
                <a16:creationId xmlns:a16="http://schemas.microsoft.com/office/drawing/2014/main" id="{A9B3EA9B-92FF-F78F-13A6-EA0DEF6763A8}"/>
              </a:ext>
            </a:extLst>
          </p:cNvPr>
          <p:cNvSpPr/>
          <p:nvPr/>
        </p:nvSpPr>
        <p:spPr>
          <a:xfrm>
            <a:off x="5501640" y="2049103"/>
            <a:ext cx="6262635" cy="2759793"/>
          </a:xfrm>
          <a:prstGeom prst="roundRect">
            <a:avLst>
              <a:gd name="adj" fmla="val 15686"/>
            </a:avLst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4400" b="1" dirty="0">
              <a:ln>
                <a:solidFill>
                  <a:schemeClr val="tx1"/>
                </a:solidFill>
              </a:ln>
              <a:solidFill>
                <a:srgbClr val="FF9623"/>
              </a:solidFill>
              <a:latin typeface="Segoe Print" panose="02000800000000000000" pitchFamily="2" charset="0"/>
              <a:cs typeface="Cavolini" panose="03000502040302020204" pitchFamily="66" charset="0"/>
            </a:endParaRPr>
          </a:p>
          <a:p>
            <a:pPr algn="ctr"/>
            <a:r>
              <a:rPr lang="cs-CZ" sz="4400" b="1" dirty="0">
                <a:ln>
                  <a:solidFill>
                    <a:schemeClr val="tx1"/>
                  </a:solidFill>
                </a:ln>
                <a:solidFill>
                  <a:srgbClr val="FF9623"/>
                </a:solidFill>
                <a:latin typeface="Segoe Print" panose="02000800000000000000" pitchFamily="2" charset="0"/>
                <a:cs typeface="Cavolini" panose="03000502040302020204" pitchFamily="66" charset="0"/>
              </a:rPr>
              <a:t>Punťa</a:t>
            </a:r>
            <a:endParaRPr lang="cs-CZ" sz="6000" b="1" dirty="0">
              <a:ln>
                <a:solidFill>
                  <a:schemeClr val="tx1"/>
                </a:solidFill>
              </a:ln>
              <a:solidFill>
                <a:srgbClr val="FF9623"/>
              </a:solidFill>
              <a:latin typeface="Segoe Print" panose="02000800000000000000" pitchFamily="2" charset="0"/>
              <a:cs typeface="Aharoni" panose="02010803020104030203" pitchFamily="2" charset="-79"/>
            </a:endParaRPr>
          </a:p>
          <a:p>
            <a:pPr algn="ctr"/>
            <a:endParaRPr lang="cs-CZ" sz="4800" b="1" dirty="0">
              <a:solidFill>
                <a:schemeClr val="tx1"/>
              </a:solidFill>
              <a:latin typeface="Segoe Print" panose="02000800000000000000" pitchFamily="2" charset="0"/>
              <a:cs typeface="Cavolini" panose="03000502040302020204" pitchFamily="66" charset="0"/>
            </a:endParaRPr>
          </a:p>
        </p:txBody>
      </p:sp>
      <p:pic>
        <p:nvPicPr>
          <p:cNvPr id="7" name="Picture 2" descr="Václav Postránecký načetl Honzíkovu cestu. Poslechněte si ukázky - iDNES.cz">
            <a:extLst>
              <a:ext uri="{FF2B5EF4-FFF2-40B4-BE49-F238E27FC236}">
                <a16:creationId xmlns:a16="http://schemas.microsoft.com/office/drawing/2014/main" id="{057A49DD-4569-9213-A73F-BC8509D87B1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4520" b="96610" l="10000" r="90000">
                        <a14:foregroundMark x1="40357" y1="25424" x2="40357" y2="25424"/>
                        <a14:foregroundMark x1="51607" y1="16384" x2="51607" y2="16384"/>
                        <a14:foregroundMark x1="46250" y1="4802" x2="46250" y2="4802"/>
                        <a14:foregroundMark x1="47857" y1="91525" x2="40357" y2="96610"/>
                        <a14:foregroundMark x1="40357" y1="96610" x2="36964" y2="95480"/>
                        <a14:foregroundMark x1="68750" y1="58475" x2="74464" y2="71186"/>
                        <a14:foregroundMark x1="74464" y1="71186" x2="71964" y2="81073"/>
                        <a14:foregroundMark x1="71964" y1="81073" x2="71964" y2="81356"/>
                        <a14:foregroundMark x1="49643" y1="14689" x2="52500" y2="1864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67378" y="1614935"/>
            <a:ext cx="8008257" cy="50623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76862035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MRM 1 Minute Timer.mp4">
            <a:hlinkClick r:id="" action="ppaction://media"/>
            <a:extLst>
              <a:ext uri="{FF2B5EF4-FFF2-40B4-BE49-F238E27FC236}">
                <a16:creationId xmlns:a16="http://schemas.microsoft.com/office/drawing/2014/main" id="{09EACB1F-B6A2-0603-1233-2D8E42DD05B7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0305612" y="0"/>
            <a:ext cx="1886388" cy="1061093"/>
          </a:xfrm>
          <a:prstGeom prst="rect">
            <a:avLst/>
          </a:prstGeom>
        </p:spPr>
      </p:pic>
      <p:sp>
        <p:nvSpPr>
          <p:cNvPr id="2" name="Zaoblený obdélník 1">
            <a:extLst>
              <a:ext uri="{FF2B5EF4-FFF2-40B4-BE49-F238E27FC236}">
                <a16:creationId xmlns:a16="http://schemas.microsoft.com/office/drawing/2014/main" id="{F26F3D0F-7848-4BB5-CD01-0446CE02AA99}"/>
              </a:ext>
            </a:extLst>
          </p:cNvPr>
          <p:cNvSpPr/>
          <p:nvPr/>
        </p:nvSpPr>
        <p:spPr>
          <a:xfrm>
            <a:off x="4038600" y="1455420"/>
            <a:ext cx="7923795" cy="3947160"/>
          </a:xfrm>
          <a:prstGeom prst="roundRect">
            <a:avLst>
              <a:gd name="adj" fmla="val 15686"/>
            </a:avLst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5400" b="0" i="0" u="none" strike="noStrike" dirty="0">
                <a:ln>
                  <a:solidFill>
                    <a:schemeClr val="tx1"/>
                  </a:solidFill>
                </a:ln>
                <a:solidFill>
                  <a:srgbClr val="FFC000"/>
                </a:solidFill>
                <a:effectLst/>
                <a:latin typeface="Segoe Print" panose="02000800000000000000" pitchFamily="2" charset="0"/>
              </a:rPr>
              <a:t>Čím Rumcajs byl, než </a:t>
            </a:r>
            <a:br>
              <a:rPr lang="cs-CZ" sz="5400" b="0" i="0" u="none" strike="noStrike" dirty="0">
                <a:ln>
                  <a:solidFill>
                    <a:schemeClr val="tx1"/>
                  </a:solidFill>
                </a:ln>
                <a:solidFill>
                  <a:srgbClr val="FFC000"/>
                </a:solidFill>
                <a:effectLst/>
                <a:latin typeface="Segoe Print" panose="02000800000000000000" pitchFamily="2" charset="0"/>
              </a:rPr>
            </a:br>
            <a:r>
              <a:rPr lang="cs-CZ" sz="5400" b="0" i="0" u="none" strike="noStrike" dirty="0">
                <a:ln>
                  <a:solidFill>
                    <a:schemeClr val="tx1"/>
                  </a:solidFill>
                </a:ln>
                <a:solidFill>
                  <a:srgbClr val="FFC000"/>
                </a:solidFill>
                <a:effectLst/>
                <a:latin typeface="Segoe Print" panose="02000800000000000000" pitchFamily="2" charset="0"/>
              </a:rPr>
              <a:t>se stal loupežníkem?</a:t>
            </a:r>
            <a:endParaRPr lang="cs-CZ" sz="4400" b="1" dirty="0">
              <a:ln>
                <a:solidFill>
                  <a:schemeClr val="tx1"/>
                </a:solidFill>
              </a:ln>
              <a:solidFill>
                <a:srgbClr val="FFC000"/>
              </a:solidFill>
              <a:latin typeface="Segoe Print" panose="02000800000000000000" pitchFamily="2" charset="0"/>
              <a:cs typeface="Cavolini" panose="03000502040302020204" pitchFamily="66" charset="0"/>
            </a:endParaRPr>
          </a:p>
        </p:txBody>
      </p:sp>
      <p:pic>
        <p:nvPicPr>
          <p:cNvPr id="3" name="Picture 6" descr="pohádka: Jak Rumcajs vystrnadil z Řáholce obra">
            <a:extLst>
              <a:ext uri="{FF2B5EF4-FFF2-40B4-BE49-F238E27FC236}">
                <a16:creationId xmlns:a16="http://schemas.microsoft.com/office/drawing/2014/main" id="{4CE00E67-C6AD-16B7-17F9-28FA36CC2AF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9540" y="2910840"/>
            <a:ext cx="5254579" cy="39471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502092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505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aoblený obdélník 1">
            <a:extLst>
              <a:ext uri="{FF2B5EF4-FFF2-40B4-BE49-F238E27FC236}">
                <a16:creationId xmlns:a16="http://schemas.microsoft.com/office/drawing/2014/main" id="{C94F8B8B-4846-523C-DD54-CB00253762E1}"/>
              </a:ext>
            </a:extLst>
          </p:cNvPr>
          <p:cNvSpPr/>
          <p:nvPr/>
        </p:nvSpPr>
        <p:spPr>
          <a:xfrm>
            <a:off x="348778" y="154642"/>
            <a:ext cx="9799320" cy="3797002"/>
          </a:xfrm>
          <a:prstGeom prst="roundRect">
            <a:avLst>
              <a:gd name="adj" fmla="val 15686"/>
            </a:avLst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4800" b="0" i="0" u="none" strike="noStrike" dirty="0">
                <a:ln>
                  <a:solidFill>
                    <a:schemeClr val="tx1"/>
                  </a:solidFill>
                </a:ln>
                <a:solidFill>
                  <a:srgbClr val="FFC000"/>
                </a:solidFill>
                <a:effectLst/>
                <a:latin typeface="Segoe Print" panose="02000800000000000000" pitchFamily="2" charset="0"/>
              </a:rPr>
              <a:t>Rumcajs byl ševcem.</a:t>
            </a:r>
          </a:p>
          <a:p>
            <a:pPr algn="ctr"/>
            <a:r>
              <a:rPr lang="cs-CZ" sz="4800" b="0" i="0" u="none" strike="noStrike" dirty="0">
                <a:ln>
                  <a:solidFill>
                    <a:schemeClr val="tx1"/>
                  </a:solidFill>
                </a:ln>
                <a:solidFill>
                  <a:srgbClr val="FFC000"/>
                </a:solidFill>
                <a:effectLst/>
                <a:latin typeface="Segoe Print" panose="02000800000000000000" pitchFamily="2" charset="0"/>
              </a:rPr>
              <a:t>  Měl dílnu pod věží, dokud nebyl pro urážku starostenské nohy vykázán z města.</a:t>
            </a:r>
            <a:endParaRPr lang="cs-CZ" sz="4000" b="1" dirty="0">
              <a:ln>
                <a:solidFill>
                  <a:schemeClr val="tx1"/>
                </a:solidFill>
              </a:ln>
              <a:solidFill>
                <a:srgbClr val="FFC000"/>
              </a:solidFill>
              <a:latin typeface="Segoe Print" panose="02000800000000000000" pitchFamily="2" charset="0"/>
              <a:cs typeface="Cavolini" panose="03000502040302020204" pitchFamily="66" charset="0"/>
            </a:endParaRPr>
          </a:p>
        </p:txBody>
      </p:sp>
      <p:sp>
        <p:nvSpPr>
          <p:cNvPr id="4" name="Tlačítko akce: Domů 3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id="{14FB7BF0-116C-F452-76D5-39C485673293}"/>
              </a:ext>
            </a:extLst>
          </p:cNvPr>
          <p:cNvSpPr/>
          <p:nvPr/>
        </p:nvSpPr>
        <p:spPr>
          <a:xfrm>
            <a:off x="10681498" y="154642"/>
            <a:ext cx="1404994" cy="1154723"/>
          </a:xfrm>
          <a:prstGeom prst="actionButtonHome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>
              <a:noFill/>
            </a:endParaRPr>
          </a:p>
        </p:txBody>
      </p:sp>
      <p:pic>
        <p:nvPicPr>
          <p:cNvPr id="12294" name="Picture 6" descr="pohádka: Jak se švec Rumcajs stal loupežníkem">
            <a:extLst>
              <a:ext uri="{FF2B5EF4-FFF2-40B4-BE49-F238E27FC236}">
                <a16:creationId xmlns:a16="http://schemas.microsoft.com/office/drawing/2014/main" id="{546265E0-5D5D-E22B-43DF-D5B8AEA97FA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16600" y="3327400"/>
            <a:ext cx="6375400" cy="3530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3624666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MRM 1 Minute Timer.mp4">
            <a:hlinkClick r:id="" action="ppaction://media"/>
            <a:extLst>
              <a:ext uri="{FF2B5EF4-FFF2-40B4-BE49-F238E27FC236}">
                <a16:creationId xmlns:a16="http://schemas.microsoft.com/office/drawing/2014/main" id="{9847BE98-EC8B-77F3-E752-EAF20A263758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9963298" y="205473"/>
            <a:ext cx="1886388" cy="1061093"/>
          </a:xfrm>
          <a:prstGeom prst="rect">
            <a:avLst/>
          </a:prstGeom>
        </p:spPr>
      </p:pic>
      <p:sp>
        <p:nvSpPr>
          <p:cNvPr id="6" name="Zaoblený obdélník 5">
            <a:extLst>
              <a:ext uri="{FF2B5EF4-FFF2-40B4-BE49-F238E27FC236}">
                <a16:creationId xmlns:a16="http://schemas.microsoft.com/office/drawing/2014/main" id="{37F7E6FF-1FFF-459F-DF0A-1730A4751088}"/>
              </a:ext>
            </a:extLst>
          </p:cNvPr>
          <p:cNvSpPr/>
          <p:nvPr/>
        </p:nvSpPr>
        <p:spPr>
          <a:xfrm>
            <a:off x="838200" y="1368049"/>
            <a:ext cx="10194555" cy="4121902"/>
          </a:xfrm>
          <a:prstGeom prst="roundRect">
            <a:avLst>
              <a:gd name="adj" fmla="val 15686"/>
            </a:avLst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4800" b="1" dirty="0">
                <a:ln>
                  <a:solidFill>
                    <a:schemeClr val="tx1"/>
                  </a:solidFill>
                </a:ln>
                <a:solidFill>
                  <a:srgbClr val="00FF86"/>
                </a:solidFill>
                <a:latin typeface="Segoe Print" panose="02000800000000000000" pitchFamily="2" charset="0"/>
                <a:cs typeface="Cavolini" panose="03000502040302020204" pitchFamily="66" charset="0"/>
              </a:rPr>
              <a:t>Uhodni název knihy:</a:t>
            </a:r>
          </a:p>
          <a:p>
            <a:pPr algn="ctr"/>
            <a:endParaRPr lang="cs-CZ" sz="2800" b="1" dirty="0">
              <a:ln>
                <a:solidFill>
                  <a:schemeClr val="tx1"/>
                </a:solidFill>
              </a:ln>
              <a:solidFill>
                <a:schemeClr val="tx1"/>
              </a:solidFill>
              <a:latin typeface="Segoe Print" panose="02000800000000000000" pitchFamily="2" charset="0"/>
              <a:cs typeface="Cavolini" panose="03000502040302020204" pitchFamily="66" charset="0"/>
            </a:endParaRPr>
          </a:p>
          <a:p>
            <a:pPr algn="ctr"/>
            <a:r>
              <a:rPr lang="cs-CZ" sz="3200" b="0" i="0" u="none" strike="noStrike" dirty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  <a:effectLst/>
                <a:latin typeface="Segoe Print" panose="02000800000000000000" pitchFamily="2" charset="0"/>
              </a:rPr>
              <a:t>Veselý a laskavý příběh malého chlapce, který </a:t>
            </a:r>
            <a:br>
              <a:rPr lang="cs-CZ" sz="3200" b="0" i="0" u="none" strike="noStrike" dirty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  <a:effectLst/>
                <a:latin typeface="Segoe Print" panose="02000800000000000000" pitchFamily="2" charset="0"/>
              </a:rPr>
            </a:br>
            <a:r>
              <a:rPr lang="cs-CZ" sz="3200" b="0" i="0" u="none" strike="noStrike" dirty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  <a:effectLst/>
                <a:latin typeface="Segoe Print" panose="02000800000000000000" pitchFamily="2" charset="0"/>
              </a:rPr>
              <a:t>se vypravil k babičce a dědečkovi na vesnici </a:t>
            </a:r>
            <a:br>
              <a:rPr lang="cs-CZ" sz="3200" b="0" i="0" u="none" strike="noStrike" dirty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  <a:effectLst/>
                <a:latin typeface="Segoe Print" panose="02000800000000000000" pitchFamily="2" charset="0"/>
              </a:rPr>
            </a:br>
            <a:r>
              <a:rPr lang="cs-CZ" sz="3200" b="0" i="0" u="none" strike="noStrike" dirty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  <a:effectLst/>
                <a:latin typeface="Segoe Print" panose="02000800000000000000" pitchFamily="2" charset="0"/>
              </a:rPr>
              <a:t>a zažívá tam každodenní malá dobrodružství. </a:t>
            </a:r>
          </a:p>
        </p:txBody>
      </p:sp>
      <p:pic>
        <p:nvPicPr>
          <p:cNvPr id="3" name="Obrázek 2">
            <a:extLst>
              <a:ext uri="{FF2B5EF4-FFF2-40B4-BE49-F238E27FC236}">
                <a16:creationId xmlns:a16="http://schemas.microsoft.com/office/drawing/2014/main" id="{584B1033-B2CA-DEF8-6395-79D5CBED0D8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077719">
            <a:off x="9535777" y="4745506"/>
            <a:ext cx="2413489" cy="16762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65753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505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aoblený obdélník 1">
            <a:extLst>
              <a:ext uri="{FF2B5EF4-FFF2-40B4-BE49-F238E27FC236}">
                <a16:creationId xmlns:a16="http://schemas.microsoft.com/office/drawing/2014/main" id="{88428C4E-3C97-1206-3CA9-555651691B05}"/>
              </a:ext>
            </a:extLst>
          </p:cNvPr>
          <p:cNvSpPr/>
          <p:nvPr/>
        </p:nvSpPr>
        <p:spPr>
          <a:xfrm>
            <a:off x="2636520" y="1460902"/>
            <a:ext cx="9292022" cy="2759793"/>
          </a:xfrm>
          <a:prstGeom prst="roundRect">
            <a:avLst>
              <a:gd name="adj" fmla="val 15686"/>
            </a:avLst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6000" b="1" dirty="0">
              <a:ln>
                <a:solidFill>
                  <a:schemeClr val="tx1"/>
                </a:solidFill>
              </a:ln>
              <a:solidFill>
                <a:srgbClr val="00FF86"/>
              </a:solidFill>
              <a:latin typeface="Segoe Print" panose="02000800000000000000" pitchFamily="2" charset="0"/>
              <a:cs typeface="Cavolini" panose="03000502040302020204" pitchFamily="66" charset="0"/>
            </a:endParaRPr>
          </a:p>
          <a:p>
            <a:pPr algn="ctr"/>
            <a:r>
              <a:rPr lang="cs-CZ" sz="6000" b="1" dirty="0">
                <a:ln>
                  <a:solidFill>
                    <a:schemeClr val="tx1"/>
                  </a:solidFill>
                </a:ln>
                <a:solidFill>
                  <a:srgbClr val="00FF86"/>
                </a:solidFill>
                <a:latin typeface="Segoe Print" panose="02000800000000000000" pitchFamily="2" charset="0"/>
                <a:cs typeface="Cavolini" panose="03000502040302020204" pitchFamily="66" charset="0"/>
              </a:rPr>
              <a:t>Honzíkova cesta, </a:t>
            </a:r>
          </a:p>
          <a:p>
            <a:pPr algn="ctr"/>
            <a:r>
              <a:rPr lang="cs-CZ" sz="4800" b="1" dirty="0">
                <a:ln>
                  <a:solidFill>
                    <a:schemeClr val="tx1"/>
                  </a:solidFill>
                </a:ln>
                <a:solidFill>
                  <a:srgbClr val="FFC000"/>
                </a:solidFill>
                <a:latin typeface="Segoe Print" panose="02000800000000000000" pitchFamily="2" charset="0"/>
                <a:cs typeface="Cavolini" panose="03000502040302020204" pitchFamily="66" charset="0"/>
              </a:rPr>
              <a:t>Autor: Bohumil Říha</a:t>
            </a:r>
          </a:p>
          <a:p>
            <a:pPr algn="ctr"/>
            <a:r>
              <a:rPr lang="cs-CZ" sz="4800" b="1" dirty="0">
                <a:ln>
                  <a:solidFill>
                    <a:schemeClr val="tx1"/>
                  </a:solidFill>
                </a:ln>
                <a:solidFill>
                  <a:srgbClr val="FFC000"/>
                </a:solidFill>
                <a:latin typeface="Segoe Print" panose="02000800000000000000" pitchFamily="2" charset="0"/>
                <a:cs typeface="Cavolini" panose="03000502040302020204" pitchFamily="66" charset="0"/>
              </a:rPr>
              <a:t>Ilustrace: Helena Zmatlíková</a:t>
            </a:r>
            <a:endParaRPr lang="cs-CZ" sz="6600" b="1" dirty="0">
              <a:ln>
                <a:solidFill>
                  <a:schemeClr val="tx1"/>
                </a:solidFill>
              </a:ln>
              <a:solidFill>
                <a:srgbClr val="FFC000"/>
              </a:solidFill>
              <a:latin typeface="Segoe Print" panose="02000800000000000000" pitchFamily="2" charset="0"/>
              <a:cs typeface="Aharoni" panose="02010803020104030203" pitchFamily="2" charset="-79"/>
            </a:endParaRPr>
          </a:p>
          <a:p>
            <a:pPr algn="ctr"/>
            <a:endParaRPr lang="cs-CZ" sz="4800" b="1" dirty="0">
              <a:solidFill>
                <a:schemeClr val="tx1"/>
              </a:solidFill>
              <a:latin typeface="Segoe Print" panose="02000800000000000000" pitchFamily="2" charset="0"/>
              <a:cs typeface="Cavolini" panose="03000502040302020204" pitchFamily="66" charset="0"/>
            </a:endParaRPr>
          </a:p>
        </p:txBody>
      </p:sp>
      <p:sp>
        <p:nvSpPr>
          <p:cNvPr id="3" name="Tlačítko akce: Domů 2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id="{3454E914-750A-3C64-B306-75FBA50FAA3C}"/>
              </a:ext>
            </a:extLst>
          </p:cNvPr>
          <p:cNvSpPr/>
          <p:nvPr/>
        </p:nvSpPr>
        <p:spPr>
          <a:xfrm>
            <a:off x="10681498" y="154642"/>
            <a:ext cx="1404994" cy="1154723"/>
          </a:xfrm>
          <a:prstGeom prst="actionButtonHome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>
              <a:noFill/>
            </a:endParaRPr>
          </a:p>
        </p:txBody>
      </p:sp>
      <p:pic>
        <p:nvPicPr>
          <p:cNvPr id="5" name="Picture 2" descr="Václav Postránecký načetl Honzíkovu cestu. Poslechněte si ukázky - iDNES.cz">
            <a:extLst>
              <a:ext uri="{FF2B5EF4-FFF2-40B4-BE49-F238E27FC236}">
                <a16:creationId xmlns:a16="http://schemas.microsoft.com/office/drawing/2014/main" id="{843A1725-F940-E847-3785-C3F551C0E62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4520" b="96610" l="10000" r="90000">
                        <a14:foregroundMark x1="40357" y1="25424" x2="40357" y2="25424"/>
                        <a14:foregroundMark x1="51607" y1="16384" x2="51607" y2="16384"/>
                        <a14:foregroundMark x1="46250" y1="4802" x2="46250" y2="4802"/>
                        <a14:foregroundMark x1="47857" y1="91525" x2="40357" y2="96610"/>
                        <a14:foregroundMark x1="40357" y1="96610" x2="36964" y2="95480"/>
                        <a14:foregroundMark x1="68750" y1="58475" x2="74464" y2="71186"/>
                        <a14:foregroundMark x1="74464" y1="71186" x2="71964" y2="81073"/>
                        <a14:foregroundMark x1="71964" y1="81073" x2="71964" y2="81356"/>
                        <a14:foregroundMark x1="49643" y1="14689" x2="52500" y2="1864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317897" y="2537444"/>
            <a:ext cx="6834778" cy="43205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60616168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RM 1 Minute Timer.mp4">
            <a:hlinkClick r:id="" action="ppaction://media"/>
            <a:extLst>
              <a:ext uri="{FF2B5EF4-FFF2-40B4-BE49-F238E27FC236}">
                <a16:creationId xmlns:a16="http://schemas.microsoft.com/office/drawing/2014/main" id="{E61B065E-96A0-1B5B-2447-687EFA4D3BEC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9963298" y="205473"/>
            <a:ext cx="1886388" cy="1061093"/>
          </a:xfrm>
          <a:prstGeom prst="rect">
            <a:avLst/>
          </a:prstGeom>
        </p:spPr>
      </p:pic>
      <p:sp>
        <p:nvSpPr>
          <p:cNvPr id="5" name="Zaoblený obdélník 4">
            <a:extLst>
              <a:ext uri="{FF2B5EF4-FFF2-40B4-BE49-F238E27FC236}">
                <a16:creationId xmlns:a16="http://schemas.microsoft.com/office/drawing/2014/main" id="{04AD9B07-DC5F-3490-1C4A-BA07C7E6F6D9}"/>
              </a:ext>
            </a:extLst>
          </p:cNvPr>
          <p:cNvSpPr/>
          <p:nvPr/>
        </p:nvSpPr>
        <p:spPr>
          <a:xfrm>
            <a:off x="838200" y="1368049"/>
            <a:ext cx="10194555" cy="4121902"/>
          </a:xfrm>
          <a:prstGeom prst="roundRect">
            <a:avLst>
              <a:gd name="adj" fmla="val 15686"/>
            </a:avLst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4800" b="1" dirty="0">
                <a:ln>
                  <a:solidFill>
                    <a:schemeClr val="tx1"/>
                  </a:solidFill>
                </a:ln>
                <a:solidFill>
                  <a:srgbClr val="00FF86"/>
                </a:solidFill>
                <a:latin typeface="Segoe Print" panose="02000800000000000000" pitchFamily="2" charset="0"/>
                <a:cs typeface="Cavolini" panose="03000502040302020204" pitchFamily="66" charset="0"/>
              </a:rPr>
              <a:t>Uhodni název knihy:</a:t>
            </a:r>
          </a:p>
          <a:p>
            <a:pPr algn="ctr"/>
            <a:r>
              <a:rPr lang="cs-CZ" sz="2800" b="1" i="0" u="none" strike="noStrike" dirty="0">
                <a:solidFill>
                  <a:srgbClr val="444444"/>
                </a:solidFill>
                <a:effectLst/>
                <a:latin typeface="Segoe Print" panose="02000800000000000000" pitchFamily="2" charset="0"/>
              </a:rPr>
              <a:t> Kniha vypráví o jičínském ševci, který je pro urážku nohy starosty </a:t>
            </a:r>
            <a:r>
              <a:rPr lang="cs-CZ" sz="2800" b="1" i="0" u="none" strike="noStrike" dirty="0" err="1">
                <a:solidFill>
                  <a:srgbClr val="444444"/>
                </a:solidFill>
                <a:effectLst/>
                <a:latin typeface="Segoe Print" panose="02000800000000000000" pitchFamily="2" charset="0"/>
              </a:rPr>
              <a:t>Humpála</a:t>
            </a:r>
            <a:r>
              <a:rPr lang="cs-CZ" sz="2800" b="1" i="0" u="none" strike="noStrike" dirty="0">
                <a:solidFill>
                  <a:srgbClr val="444444"/>
                </a:solidFill>
                <a:effectLst/>
                <a:latin typeface="Segoe Print" panose="02000800000000000000" pitchFamily="2" charset="0"/>
              </a:rPr>
              <a:t> vyhnán do lesa ____. Stává </a:t>
            </a:r>
            <a:br>
              <a:rPr lang="cs-CZ" sz="2800" b="1" i="0" u="none" strike="noStrike" dirty="0">
                <a:solidFill>
                  <a:srgbClr val="444444"/>
                </a:solidFill>
                <a:effectLst/>
                <a:latin typeface="Segoe Print" panose="02000800000000000000" pitchFamily="2" charset="0"/>
              </a:rPr>
            </a:br>
            <a:r>
              <a:rPr lang="cs-CZ" sz="2800" b="1" i="0" u="none" strike="noStrike" dirty="0">
                <a:solidFill>
                  <a:srgbClr val="444444"/>
                </a:solidFill>
                <a:effectLst/>
                <a:latin typeface="Segoe Print" panose="02000800000000000000" pitchFamily="2" charset="0"/>
              </a:rPr>
              <a:t>se loupežníkem, později se k němu připojí jičínská dívka ___ a jejich syn ___. </a:t>
            </a:r>
            <a:br>
              <a:rPr lang="cs-CZ" sz="2800" b="1" i="0" u="none" strike="noStrike" dirty="0">
                <a:solidFill>
                  <a:srgbClr val="444444"/>
                </a:solidFill>
                <a:effectLst/>
                <a:latin typeface="Segoe Print" panose="02000800000000000000" pitchFamily="2" charset="0"/>
              </a:rPr>
            </a:br>
            <a:r>
              <a:rPr lang="cs-CZ" sz="2800" b="1" i="0" u="none" strike="noStrike" dirty="0">
                <a:solidFill>
                  <a:srgbClr val="444444"/>
                </a:solidFill>
                <a:effectLst/>
                <a:latin typeface="Segoe Print" panose="02000800000000000000" pitchFamily="2" charset="0"/>
              </a:rPr>
              <a:t>Tato postava je nejznámějším jičínským hrdinou.</a:t>
            </a:r>
            <a:br>
              <a:rPr lang="cs-CZ" sz="2800" b="1" dirty="0">
                <a:latin typeface="Segoe Print" panose="02000800000000000000" pitchFamily="2" charset="0"/>
              </a:rPr>
            </a:br>
            <a:endParaRPr lang="cs-CZ" sz="3200" b="1" i="0" u="none" strike="noStrike" dirty="0">
              <a:ln>
                <a:solidFill>
                  <a:schemeClr val="tx1"/>
                </a:solidFill>
              </a:ln>
              <a:solidFill>
                <a:schemeClr val="tx1"/>
              </a:solidFill>
              <a:effectLst/>
              <a:latin typeface="Segoe Print" panose="02000800000000000000" pitchFamily="2" charset="0"/>
            </a:endParaRPr>
          </a:p>
        </p:txBody>
      </p:sp>
      <p:pic>
        <p:nvPicPr>
          <p:cNvPr id="6" name="Obrázek 5">
            <a:extLst>
              <a:ext uri="{FF2B5EF4-FFF2-40B4-BE49-F238E27FC236}">
                <a16:creationId xmlns:a16="http://schemas.microsoft.com/office/drawing/2014/main" id="{323AE459-F91B-04D1-52F9-E50AFF62865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077719">
            <a:off x="9535777" y="4745506"/>
            <a:ext cx="2413489" cy="16762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40857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505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aoblený obdélník 2">
            <a:extLst>
              <a:ext uri="{FF2B5EF4-FFF2-40B4-BE49-F238E27FC236}">
                <a16:creationId xmlns:a16="http://schemas.microsoft.com/office/drawing/2014/main" id="{32565857-CB70-38DE-2807-0A6F67F3891C}"/>
              </a:ext>
            </a:extLst>
          </p:cNvPr>
          <p:cNvSpPr/>
          <p:nvPr/>
        </p:nvSpPr>
        <p:spPr>
          <a:xfrm>
            <a:off x="5642101" y="1719982"/>
            <a:ext cx="5741894" cy="3986053"/>
          </a:xfrm>
          <a:prstGeom prst="roundRect">
            <a:avLst>
              <a:gd name="adj" fmla="val 15686"/>
            </a:avLst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6000" b="1" dirty="0">
              <a:ln>
                <a:solidFill>
                  <a:schemeClr val="tx1"/>
                </a:solidFill>
              </a:ln>
              <a:solidFill>
                <a:srgbClr val="00FF86"/>
              </a:solidFill>
              <a:latin typeface="Segoe Print" panose="02000800000000000000" pitchFamily="2" charset="0"/>
              <a:cs typeface="Cavolini" panose="03000502040302020204" pitchFamily="66" charset="0"/>
            </a:endParaRPr>
          </a:p>
          <a:p>
            <a:pPr algn="ctr"/>
            <a:r>
              <a:rPr lang="cs-CZ" sz="6000" b="1" dirty="0">
                <a:ln>
                  <a:solidFill>
                    <a:schemeClr val="tx1"/>
                  </a:solidFill>
                </a:ln>
                <a:solidFill>
                  <a:srgbClr val="00FF86"/>
                </a:solidFill>
                <a:latin typeface="Segoe Print" panose="02000800000000000000" pitchFamily="2" charset="0"/>
                <a:cs typeface="Cavolini" panose="03000502040302020204" pitchFamily="66" charset="0"/>
              </a:rPr>
              <a:t>O Rumcajsovi</a:t>
            </a:r>
            <a:endParaRPr lang="cs-CZ" sz="8000" b="1" dirty="0">
              <a:ln>
                <a:solidFill>
                  <a:schemeClr val="tx1"/>
                </a:solidFill>
              </a:ln>
              <a:solidFill>
                <a:srgbClr val="00FF86"/>
              </a:solidFill>
              <a:latin typeface="Segoe Print" panose="02000800000000000000" pitchFamily="2" charset="0"/>
              <a:cs typeface="Aharoni" panose="02010803020104030203" pitchFamily="2" charset="-79"/>
            </a:endParaRPr>
          </a:p>
          <a:p>
            <a:pPr algn="ctr"/>
            <a:endParaRPr lang="cs-CZ" sz="4800" b="1" dirty="0">
              <a:solidFill>
                <a:schemeClr val="tx1"/>
              </a:solidFill>
              <a:latin typeface="Segoe Print" panose="02000800000000000000" pitchFamily="2" charset="0"/>
              <a:cs typeface="Cavolini" panose="03000502040302020204" pitchFamily="66" charset="0"/>
            </a:endParaRPr>
          </a:p>
        </p:txBody>
      </p:sp>
      <p:sp>
        <p:nvSpPr>
          <p:cNvPr id="2" name="Tlačítko akce: Domů 1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id="{53D6AC30-AEDE-9477-1923-94762720C4E2}"/>
              </a:ext>
            </a:extLst>
          </p:cNvPr>
          <p:cNvSpPr/>
          <p:nvPr/>
        </p:nvSpPr>
        <p:spPr>
          <a:xfrm>
            <a:off x="10681498" y="154642"/>
            <a:ext cx="1404994" cy="1154723"/>
          </a:xfrm>
          <a:prstGeom prst="actionButtonHome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>
              <a:noFill/>
            </a:endParaRPr>
          </a:p>
        </p:txBody>
      </p:sp>
      <p:pic>
        <p:nvPicPr>
          <p:cNvPr id="4" name="Picture 6" descr="pohádka: Jak Rumcajs vystrnadil z Řáholce obra">
            <a:extLst>
              <a:ext uri="{FF2B5EF4-FFF2-40B4-BE49-F238E27FC236}">
                <a16:creationId xmlns:a16="http://schemas.microsoft.com/office/drawing/2014/main" id="{0E2072F7-7E13-63BA-3543-FC13B2FA92E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7522" y="2386709"/>
            <a:ext cx="5952318" cy="44712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91566800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RM 1 Minute Timer.mp4">
            <a:hlinkClick r:id="" action="ppaction://media"/>
            <a:extLst>
              <a:ext uri="{FF2B5EF4-FFF2-40B4-BE49-F238E27FC236}">
                <a16:creationId xmlns:a16="http://schemas.microsoft.com/office/drawing/2014/main" id="{5B6ADE4E-7E22-E36C-6F37-FDB34930CC55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9963298" y="205473"/>
            <a:ext cx="1886388" cy="1061093"/>
          </a:xfrm>
          <a:prstGeom prst="rect">
            <a:avLst/>
          </a:prstGeom>
        </p:spPr>
      </p:pic>
      <p:sp>
        <p:nvSpPr>
          <p:cNvPr id="3" name="Zaoblený obdélník 2">
            <a:extLst>
              <a:ext uri="{FF2B5EF4-FFF2-40B4-BE49-F238E27FC236}">
                <a16:creationId xmlns:a16="http://schemas.microsoft.com/office/drawing/2014/main" id="{25D6E32B-F75F-F82E-83BD-C6064923F164}"/>
              </a:ext>
            </a:extLst>
          </p:cNvPr>
          <p:cNvSpPr/>
          <p:nvPr/>
        </p:nvSpPr>
        <p:spPr>
          <a:xfrm>
            <a:off x="838200" y="1368049"/>
            <a:ext cx="10194555" cy="4121902"/>
          </a:xfrm>
          <a:prstGeom prst="roundRect">
            <a:avLst>
              <a:gd name="adj" fmla="val 15686"/>
            </a:avLst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4800" b="1" dirty="0">
                <a:ln>
                  <a:solidFill>
                    <a:schemeClr val="tx1"/>
                  </a:solidFill>
                </a:ln>
                <a:solidFill>
                  <a:srgbClr val="00FF86"/>
                </a:solidFill>
                <a:latin typeface="Segoe Print" panose="02000800000000000000" pitchFamily="2" charset="0"/>
                <a:cs typeface="Cavolini" panose="03000502040302020204" pitchFamily="66" charset="0"/>
              </a:rPr>
              <a:t>Uhodni název knihy:</a:t>
            </a:r>
          </a:p>
          <a:p>
            <a:pPr algn="ctr"/>
            <a:r>
              <a:rPr lang="cs-CZ" sz="2800" b="0" i="0" u="none" strike="noStrike" dirty="0">
                <a:solidFill>
                  <a:srgbClr val="444444"/>
                </a:solidFill>
                <a:effectLst/>
                <a:latin typeface="arial" panose="020B0604020202020204" pitchFamily="34" charset="0"/>
              </a:rPr>
              <a:t> </a:t>
            </a:r>
            <a:r>
              <a:rPr lang="cs-CZ" sz="2800" b="0" i="0" u="none" strike="noStrike" dirty="0">
                <a:solidFill>
                  <a:srgbClr val="444444"/>
                </a:solidFill>
                <a:effectLst/>
                <a:latin typeface="Segoe Print" panose="02000800000000000000" pitchFamily="2" charset="0"/>
              </a:rPr>
              <a:t>Kniha vypráví o dvou zvířecích kamarádech, kteří spolu bydlí ve svém domečku, mají se rádi a dělají vše společně. Mluví a chovají se jako lidé.</a:t>
            </a:r>
            <a:br>
              <a:rPr lang="cs-CZ" sz="2800" dirty="0"/>
            </a:br>
            <a:endParaRPr lang="cs-CZ" sz="3200" b="0" i="0" u="none" strike="noStrike" dirty="0">
              <a:ln>
                <a:solidFill>
                  <a:schemeClr val="tx1"/>
                </a:solidFill>
              </a:ln>
              <a:solidFill>
                <a:schemeClr val="tx1"/>
              </a:solidFill>
              <a:effectLst/>
              <a:latin typeface="Segoe Print" panose="02000800000000000000" pitchFamily="2" charset="0"/>
            </a:endParaRPr>
          </a:p>
        </p:txBody>
      </p:sp>
      <p:pic>
        <p:nvPicPr>
          <p:cNvPr id="4" name="Obrázek 3">
            <a:extLst>
              <a:ext uri="{FF2B5EF4-FFF2-40B4-BE49-F238E27FC236}">
                <a16:creationId xmlns:a16="http://schemas.microsoft.com/office/drawing/2014/main" id="{0EE25C2F-4C09-9571-A892-DAB300A5DAB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077719">
            <a:off x="9535777" y="4745506"/>
            <a:ext cx="2413489" cy="16762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02143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505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MRM 1 Minute Timer.mp4">
            <a:hlinkClick r:id="" action="ppaction://media"/>
            <a:extLst>
              <a:ext uri="{FF2B5EF4-FFF2-40B4-BE49-F238E27FC236}">
                <a16:creationId xmlns:a16="http://schemas.microsoft.com/office/drawing/2014/main" id="{F9D39848-4CD3-A0B2-4022-9F292E484834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9963298" y="205473"/>
            <a:ext cx="1886388" cy="1061093"/>
          </a:xfrm>
          <a:prstGeom prst="rect">
            <a:avLst/>
          </a:prstGeom>
        </p:spPr>
      </p:pic>
      <p:sp>
        <p:nvSpPr>
          <p:cNvPr id="4" name="Zaoblený obdélník 3">
            <a:extLst>
              <a:ext uri="{FF2B5EF4-FFF2-40B4-BE49-F238E27FC236}">
                <a16:creationId xmlns:a16="http://schemas.microsoft.com/office/drawing/2014/main" id="{BD27A081-14B7-673D-1882-37DA90A18D1D}"/>
              </a:ext>
            </a:extLst>
          </p:cNvPr>
          <p:cNvSpPr/>
          <p:nvPr/>
        </p:nvSpPr>
        <p:spPr>
          <a:xfrm>
            <a:off x="196735" y="1869535"/>
            <a:ext cx="6955905" cy="3545745"/>
          </a:xfrm>
          <a:prstGeom prst="roundRect">
            <a:avLst>
              <a:gd name="adj" fmla="val 15686"/>
            </a:avLst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4800" b="1" dirty="0">
              <a:ln>
                <a:solidFill>
                  <a:sysClr val="windowText" lastClr="000000"/>
                </a:solidFill>
              </a:ln>
              <a:solidFill>
                <a:srgbClr val="FFFF00"/>
              </a:solidFill>
              <a:latin typeface="Segoe Print" panose="02000800000000000000" pitchFamily="2" charset="0"/>
              <a:cs typeface="Cavolini" panose="03000502040302020204" pitchFamily="66" charset="0"/>
            </a:endParaRPr>
          </a:p>
        </p:txBody>
      </p:sp>
      <p:sp>
        <p:nvSpPr>
          <p:cNvPr id="3" name="TextovéPole 2">
            <a:extLst>
              <a:ext uri="{FF2B5EF4-FFF2-40B4-BE49-F238E27FC236}">
                <a16:creationId xmlns:a16="http://schemas.microsoft.com/office/drawing/2014/main" id="{6E73F33D-8275-158B-F06E-7F5BDCDA03EE}"/>
              </a:ext>
            </a:extLst>
          </p:cNvPr>
          <p:cNvSpPr txBox="1"/>
          <p:nvPr/>
        </p:nvSpPr>
        <p:spPr>
          <a:xfrm>
            <a:off x="-30426" y="2765244"/>
            <a:ext cx="7410225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cs-CZ" sz="3600" b="1" dirty="0">
                <a:solidFill>
                  <a:schemeClr val="tx1"/>
                </a:solidFill>
                <a:latin typeface="Segoe Print" panose="02000800000000000000" pitchFamily="2" charset="0"/>
                <a:cs typeface="Cavolini" panose="03000502040302020204" pitchFamily="66" charset="0"/>
              </a:rPr>
              <a:t>Uveď jméno</a:t>
            </a:r>
            <a:r>
              <a:rPr lang="cs-CZ" sz="3600" b="1" dirty="0">
                <a:latin typeface="Segoe Print" panose="02000800000000000000" pitchFamily="2" charset="0"/>
                <a:cs typeface="Cavolini" panose="03000502040302020204" pitchFamily="66" charset="0"/>
              </a:rPr>
              <a:t> a </a:t>
            </a:r>
            <a:r>
              <a:rPr lang="cs-CZ" sz="3600" b="1" dirty="0">
                <a:solidFill>
                  <a:schemeClr val="tx1"/>
                </a:solidFill>
                <a:latin typeface="Segoe Print" panose="02000800000000000000" pitchFamily="2" charset="0"/>
                <a:cs typeface="Cavolini" panose="03000502040302020204" pitchFamily="66" charset="0"/>
              </a:rPr>
              <a:t>příjmení  ilustrátora / ilustrátorky tohoto obrázku. </a:t>
            </a:r>
          </a:p>
        </p:txBody>
      </p:sp>
      <p:pic>
        <p:nvPicPr>
          <p:cNvPr id="5" name="Obrázek 4">
            <a:extLst>
              <a:ext uri="{FF2B5EF4-FFF2-40B4-BE49-F238E27FC236}">
                <a16:creationId xmlns:a16="http://schemas.microsoft.com/office/drawing/2014/main" id="{C8899868-6AA2-BF06-A470-E4FA1D658091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2975" t="-175" r="70" b="45334"/>
          <a:stretch/>
        </p:blipFill>
        <p:spPr>
          <a:xfrm>
            <a:off x="7379799" y="1869535"/>
            <a:ext cx="4635427" cy="3462019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9" name="TextovéPole 8">
            <a:extLst>
              <a:ext uri="{FF2B5EF4-FFF2-40B4-BE49-F238E27FC236}">
                <a16:creationId xmlns:a16="http://schemas.microsoft.com/office/drawing/2014/main" id="{1EEF895D-9947-228B-C9D3-A06A4C3057A1}"/>
              </a:ext>
            </a:extLst>
          </p:cNvPr>
          <p:cNvSpPr txBox="1"/>
          <p:nvPr/>
        </p:nvSpPr>
        <p:spPr>
          <a:xfrm>
            <a:off x="7645584" y="5415280"/>
            <a:ext cx="4635427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cs-CZ" sz="1050" dirty="0">
                <a:solidFill>
                  <a:schemeClr val="bg1">
                    <a:lumMod val="50000"/>
                  </a:schemeClr>
                </a:solidFill>
              </a:rPr>
              <a:t>https://</a:t>
            </a:r>
            <a:r>
              <a:rPr lang="cs-CZ" sz="1050" dirty="0" err="1">
                <a:solidFill>
                  <a:schemeClr val="bg1">
                    <a:lumMod val="50000"/>
                  </a:schemeClr>
                </a:solidFill>
              </a:rPr>
              <a:t>www.knizniklub.cz</a:t>
            </a:r>
            <a:r>
              <a:rPr lang="cs-CZ" sz="1050" dirty="0">
                <a:solidFill>
                  <a:schemeClr val="bg1">
                    <a:lumMod val="50000"/>
                  </a:schemeClr>
                </a:solidFill>
              </a:rPr>
              <a:t>/knihy/115776-honzikova-cesta-kniha-2cd.html</a:t>
            </a:r>
          </a:p>
        </p:txBody>
      </p:sp>
      <p:pic>
        <p:nvPicPr>
          <p:cNvPr id="12" name="Obrázek 11">
            <a:extLst>
              <a:ext uri="{FF2B5EF4-FFF2-40B4-BE49-F238E27FC236}">
                <a16:creationId xmlns:a16="http://schemas.microsoft.com/office/drawing/2014/main" id="{B4ABCB63-9BF2-041F-2C0E-19E8FA81460E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7325" y="1345306"/>
            <a:ext cx="2778259" cy="2083694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898293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37"/>
    </mc:Choice>
    <mc:Fallback xmlns="">
      <p:transition spd="slow" advTm="23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5050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aoblený obdélník 1">
            <a:extLst>
              <a:ext uri="{FF2B5EF4-FFF2-40B4-BE49-F238E27FC236}">
                <a16:creationId xmlns:a16="http://schemas.microsoft.com/office/drawing/2014/main" id="{EB32CC56-4F06-7323-6EB9-2AF562AF7AC5}"/>
              </a:ext>
            </a:extLst>
          </p:cNvPr>
          <p:cNvSpPr/>
          <p:nvPr/>
        </p:nvSpPr>
        <p:spPr>
          <a:xfrm>
            <a:off x="4262161" y="1447801"/>
            <a:ext cx="7664263" cy="3311416"/>
          </a:xfrm>
          <a:prstGeom prst="roundRect">
            <a:avLst>
              <a:gd name="adj" fmla="val 15686"/>
            </a:avLst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6000" b="1" dirty="0">
              <a:ln>
                <a:solidFill>
                  <a:schemeClr val="tx1"/>
                </a:solidFill>
              </a:ln>
              <a:solidFill>
                <a:srgbClr val="00FF86"/>
              </a:solidFill>
              <a:latin typeface="Segoe Print" panose="02000800000000000000" pitchFamily="2" charset="0"/>
              <a:cs typeface="Cavolini" panose="03000502040302020204" pitchFamily="66" charset="0"/>
            </a:endParaRPr>
          </a:p>
          <a:p>
            <a:pPr algn="ctr"/>
            <a:r>
              <a:rPr lang="cs-CZ" sz="6000" b="1" dirty="0">
                <a:ln>
                  <a:solidFill>
                    <a:schemeClr val="tx1"/>
                  </a:solidFill>
                </a:ln>
                <a:solidFill>
                  <a:srgbClr val="00FF86"/>
                </a:solidFill>
                <a:latin typeface="Segoe Print" panose="02000800000000000000" pitchFamily="2" charset="0"/>
                <a:cs typeface="Cavolini" panose="03000502040302020204" pitchFamily="66" charset="0"/>
              </a:rPr>
              <a:t>Povídání </a:t>
            </a:r>
            <a:br>
              <a:rPr lang="cs-CZ" sz="6000" b="1" dirty="0">
                <a:ln>
                  <a:solidFill>
                    <a:schemeClr val="tx1"/>
                  </a:solidFill>
                </a:ln>
                <a:solidFill>
                  <a:srgbClr val="00FF86"/>
                </a:solidFill>
                <a:latin typeface="Segoe Print" panose="02000800000000000000" pitchFamily="2" charset="0"/>
                <a:cs typeface="Cavolini" panose="03000502040302020204" pitchFamily="66" charset="0"/>
              </a:rPr>
            </a:br>
            <a:r>
              <a:rPr lang="cs-CZ" sz="6000" b="1" dirty="0">
                <a:ln>
                  <a:solidFill>
                    <a:schemeClr val="tx1"/>
                  </a:solidFill>
                </a:ln>
                <a:solidFill>
                  <a:srgbClr val="00FF86"/>
                </a:solidFill>
                <a:latin typeface="Segoe Print" panose="02000800000000000000" pitchFamily="2" charset="0"/>
                <a:cs typeface="Cavolini" panose="03000502040302020204" pitchFamily="66" charset="0"/>
              </a:rPr>
              <a:t>o pejskovi </a:t>
            </a:r>
            <a:br>
              <a:rPr lang="cs-CZ" sz="6000" b="1" dirty="0">
                <a:ln>
                  <a:solidFill>
                    <a:schemeClr val="tx1"/>
                  </a:solidFill>
                </a:ln>
                <a:solidFill>
                  <a:srgbClr val="00FF86"/>
                </a:solidFill>
                <a:latin typeface="Segoe Print" panose="02000800000000000000" pitchFamily="2" charset="0"/>
                <a:cs typeface="Cavolini" panose="03000502040302020204" pitchFamily="66" charset="0"/>
              </a:rPr>
            </a:br>
            <a:r>
              <a:rPr lang="cs-CZ" sz="6000" b="1" dirty="0">
                <a:ln>
                  <a:solidFill>
                    <a:schemeClr val="tx1"/>
                  </a:solidFill>
                </a:ln>
                <a:solidFill>
                  <a:srgbClr val="00FF86"/>
                </a:solidFill>
                <a:latin typeface="Segoe Print" panose="02000800000000000000" pitchFamily="2" charset="0"/>
                <a:cs typeface="Cavolini" panose="03000502040302020204" pitchFamily="66" charset="0"/>
              </a:rPr>
              <a:t>a kočičce</a:t>
            </a:r>
            <a:endParaRPr lang="cs-CZ" sz="8000" b="1" dirty="0">
              <a:ln>
                <a:solidFill>
                  <a:schemeClr val="tx1"/>
                </a:solidFill>
              </a:ln>
              <a:solidFill>
                <a:srgbClr val="00FF86"/>
              </a:solidFill>
              <a:latin typeface="Segoe Print" panose="02000800000000000000" pitchFamily="2" charset="0"/>
              <a:cs typeface="Aharoni" panose="02010803020104030203" pitchFamily="2" charset="-79"/>
            </a:endParaRPr>
          </a:p>
          <a:p>
            <a:pPr algn="ctr"/>
            <a:endParaRPr lang="cs-CZ" sz="4800" b="1" dirty="0">
              <a:solidFill>
                <a:schemeClr val="tx1"/>
              </a:solidFill>
              <a:latin typeface="Segoe Print" panose="02000800000000000000" pitchFamily="2" charset="0"/>
              <a:cs typeface="Cavolini" panose="03000502040302020204" pitchFamily="66" charset="0"/>
            </a:endParaRPr>
          </a:p>
        </p:txBody>
      </p:sp>
      <p:sp>
        <p:nvSpPr>
          <p:cNvPr id="3" name="Tlačítko akce: Domů 2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id="{3028FE88-F1A3-73FC-7C9E-B478C63CC76D}"/>
              </a:ext>
            </a:extLst>
          </p:cNvPr>
          <p:cNvSpPr/>
          <p:nvPr/>
        </p:nvSpPr>
        <p:spPr>
          <a:xfrm>
            <a:off x="10681498" y="154642"/>
            <a:ext cx="1404994" cy="1154723"/>
          </a:xfrm>
          <a:prstGeom prst="actionButtonHome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>
              <a:noFill/>
            </a:endParaRPr>
          </a:p>
        </p:txBody>
      </p:sp>
      <p:pic>
        <p:nvPicPr>
          <p:cNvPr id="5" name="Picture 2" descr="Povídání o pejskovi a kočičce | Albatros.cz">
            <a:extLst>
              <a:ext uri="{FF2B5EF4-FFF2-40B4-BE49-F238E27FC236}">
                <a16:creationId xmlns:a16="http://schemas.microsoft.com/office/drawing/2014/main" id="{D6E6C9FD-9051-0290-55B3-BD3D5111A9D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4176" y="1985160"/>
            <a:ext cx="3174344" cy="4178296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3334668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MRM 1 Minute Timer.mp4">
            <a:hlinkClick r:id="" action="ppaction://media"/>
            <a:extLst>
              <a:ext uri="{FF2B5EF4-FFF2-40B4-BE49-F238E27FC236}">
                <a16:creationId xmlns:a16="http://schemas.microsoft.com/office/drawing/2014/main" id="{564555B1-419E-6E1E-5EC5-2D7391602BC7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9827447" y="174812"/>
            <a:ext cx="1886388" cy="1061093"/>
          </a:xfrm>
          <a:prstGeom prst="rect">
            <a:avLst/>
          </a:prstGeom>
        </p:spPr>
      </p:pic>
      <p:sp>
        <p:nvSpPr>
          <p:cNvPr id="2" name="Zaoblený obdélník 1">
            <a:extLst>
              <a:ext uri="{FF2B5EF4-FFF2-40B4-BE49-F238E27FC236}">
                <a16:creationId xmlns:a16="http://schemas.microsoft.com/office/drawing/2014/main" id="{5B532D59-78AB-848B-66AF-23BE7C5C8765}"/>
              </a:ext>
            </a:extLst>
          </p:cNvPr>
          <p:cNvSpPr/>
          <p:nvPr/>
        </p:nvSpPr>
        <p:spPr>
          <a:xfrm>
            <a:off x="838200" y="1368049"/>
            <a:ext cx="10194555" cy="4121902"/>
          </a:xfrm>
          <a:prstGeom prst="roundRect">
            <a:avLst>
              <a:gd name="adj" fmla="val 15686"/>
            </a:avLst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4800" b="1" dirty="0">
                <a:ln>
                  <a:solidFill>
                    <a:schemeClr val="tx1"/>
                  </a:solidFill>
                </a:ln>
                <a:solidFill>
                  <a:srgbClr val="00FF86"/>
                </a:solidFill>
                <a:latin typeface="Segoe Print" panose="02000800000000000000" pitchFamily="2" charset="0"/>
                <a:cs typeface="Cavolini" panose="03000502040302020204" pitchFamily="66" charset="0"/>
              </a:rPr>
              <a:t>Uhodni název knihy:</a:t>
            </a:r>
          </a:p>
          <a:p>
            <a:pPr algn="ctr"/>
            <a:r>
              <a:rPr lang="cs-CZ" sz="2800" b="0" i="0" strike="noStrike" dirty="0">
                <a:solidFill>
                  <a:schemeClr val="tx1"/>
                </a:solidFill>
                <a:effectLst/>
                <a:latin typeface="Segoe Print" panose="02000800000000000000" pitchFamily="2" charset="0"/>
              </a:rPr>
              <a:t>Tato kniha vypráví o  vždy dobře naladěném mravenci s červenou puntíkovanou </a:t>
            </a:r>
            <a:r>
              <a:rPr lang="cs-CZ" sz="2800" dirty="0">
                <a:solidFill>
                  <a:schemeClr val="tx1"/>
                </a:solidFill>
                <a:latin typeface="Segoe Print" panose="02000800000000000000" pitchFamily="2" charset="0"/>
              </a:rPr>
              <a:t>mašlí</a:t>
            </a:r>
            <a:r>
              <a:rPr lang="cs-CZ" sz="2800" b="0" i="0" strike="noStrike" dirty="0">
                <a:solidFill>
                  <a:schemeClr val="tx1"/>
                </a:solidFill>
                <a:effectLst/>
                <a:latin typeface="Segoe Print" panose="02000800000000000000" pitchFamily="2" charset="0"/>
              </a:rPr>
              <a:t> kolem </a:t>
            </a:r>
            <a:r>
              <a:rPr lang="cs-CZ" sz="2800" dirty="0">
                <a:solidFill>
                  <a:schemeClr val="tx1"/>
                </a:solidFill>
                <a:latin typeface="Segoe Print" panose="02000800000000000000" pitchFamily="2" charset="0"/>
              </a:rPr>
              <a:t>krku</a:t>
            </a:r>
            <a:r>
              <a:rPr lang="cs-CZ" sz="2800" b="0" i="0" strike="noStrike" dirty="0">
                <a:solidFill>
                  <a:schemeClr val="tx1"/>
                </a:solidFill>
                <a:effectLst/>
                <a:latin typeface="Segoe Print" panose="02000800000000000000" pitchFamily="2" charset="0"/>
              </a:rPr>
              <a:t>. Je nebojácný, chytrý a vynalézavý, vždy si ví rady. </a:t>
            </a:r>
            <a:br>
              <a:rPr lang="cs-CZ" sz="2800" dirty="0">
                <a:solidFill>
                  <a:schemeClr val="tx1"/>
                </a:solidFill>
                <a:latin typeface="Segoe Print" panose="02000800000000000000" pitchFamily="2" charset="0"/>
              </a:rPr>
            </a:br>
            <a:endParaRPr lang="cs-CZ" sz="3200" b="0" i="0" strike="noStrike" dirty="0">
              <a:ln>
                <a:solidFill>
                  <a:schemeClr val="tx1"/>
                </a:solidFill>
              </a:ln>
              <a:solidFill>
                <a:schemeClr val="tx1"/>
              </a:solidFill>
              <a:effectLst/>
              <a:latin typeface="Segoe Print" panose="02000800000000000000" pitchFamily="2" charset="0"/>
            </a:endParaRPr>
          </a:p>
        </p:txBody>
      </p:sp>
      <p:pic>
        <p:nvPicPr>
          <p:cNvPr id="4" name="Obrázek 3">
            <a:extLst>
              <a:ext uri="{FF2B5EF4-FFF2-40B4-BE49-F238E27FC236}">
                <a16:creationId xmlns:a16="http://schemas.microsoft.com/office/drawing/2014/main" id="{F2D93B8E-B665-24AD-045F-7A365E349D3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077719">
            <a:off x="9535777" y="4745506"/>
            <a:ext cx="2413489" cy="16762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6963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505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aoblený obdélník 2">
            <a:extLst>
              <a:ext uri="{FF2B5EF4-FFF2-40B4-BE49-F238E27FC236}">
                <a16:creationId xmlns:a16="http://schemas.microsoft.com/office/drawing/2014/main" id="{B766EA90-6361-93D6-A034-768B1AF82FA8}"/>
              </a:ext>
            </a:extLst>
          </p:cNvPr>
          <p:cNvSpPr/>
          <p:nvPr/>
        </p:nvSpPr>
        <p:spPr>
          <a:xfrm>
            <a:off x="4008120" y="1919995"/>
            <a:ext cx="7756155" cy="3018010"/>
          </a:xfrm>
          <a:prstGeom prst="roundRect">
            <a:avLst>
              <a:gd name="adj" fmla="val 15686"/>
            </a:avLst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4800" b="0" i="0" u="none" strike="noStrike" dirty="0">
                <a:ln>
                  <a:solidFill>
                    <a:schemeClr val="tx1"/>
                  </a:solidFill>
                </a:ln>
                <a:solidFill>
                  <a:srgbClr val="A6FFB8"/>
                </a:solidFill>
                <a:effectLst/>
                <a:latin typeface="Segoe Print" panose="02000800000000000000" pitchFamily="2" charset="0"/>
              </a:rPr>
              <a:t>Knížka Ferdy Mravence</a:t>
            </a:r>
            <a:endParaRPr lang="cs-CZ" sz="4800" b="1" dirty="0">
              <a:ln>
                <a:solidFill>
                  <a:schemeClr val="tx1"/>
                </a:solidFill>
              </a:ln>
              <a:solidFill>
                <a:srgbClr val="A6FFB8"/>
              </a:solidFill>
              <a:latin typeface="Segoe Print" panose="02000800000000000000" pitchFamily="2" charset="0"/>
              <a:cs typeface="Cavolini" panose="03000502040302020204" pitchFamily="66" charset="0"/>
            </a:endParaRPr>
          </a:p>
        </p:txBody>
      </p:sp>
      <p:sp>
        <p:nvSpPr>
          <p:cNvPr id="2" name="Tlačítko akce: Domů 1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id="{4EDA183E-DC5F-7069-BAA4-A1676C932035}"/>
              </a:ext>
            </a:extLst>
          </p:cNvPr>
          <p:cNvSpPr/>
          <p:nvPr/>
        </p:nvSpPr>
        <p:spPr>
          <a:xfrm>
            <a:off x="10681498" y="154642"/>
            <a:ext cx="1404994" cy="1154723"/>
          </a:xfrm>
          <a:prstGeom prst="actionButtonHome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>
              <a:noFill/>
            </a:endParaRPr>
          </a:p>
        </p:txBody>
      </p:sp>
      <p:pic>
        <p:nvPicPr>
          <p:cNvPr id="5" name="Picture 2" descr="Knížka Ferdy Mravence - Ondřej Sekora od 315 Kč - Zbozi.cz">
            <a:extLst>
              <a:ext uri="{FF2B5EF4-FFF2-40B4-BE49-F238E27FC236}">
                <a16:creationId xmlns:a16="http://schemas.microsoft.com/office/drawing/2014/main" id="{BB35A945-C059-15F8-F78B-8E5D3E51126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002401">
            <a:off x="690053" y="1237124"/>
            <a:ext cx="3388152" cy="4913331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82452157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MRM 1 Minute Timer.mp4">
            <a:hlinkClick r:id="" action="ppaction://media"/>
            <a:extLst>
              <a:ext uri="{FF2B5EF4-FFF2-40B4-BE49-F238E27FC236}">
                <a16:creationId xmlns:a16="http://schemas.microsoft.com/office/drawing/2014/main" id="{33EDFA67-5ED1-034C-C60B-01D2C3ACFCEB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9963298" y="205473"/>
            <a:ext cx="1886388" cy="1061093"/>
          </a:xfrm>
          <a:prstGeom prst="rect">
            <a:avLst/>
          </a:prstGeom>
        </p:spPr>
      </p:pic>
      <p:sp>
        <p:nvSpPr>
          <p:cNvPr id="2" name="Zaoblený obdélník 1">
            <a:extLst>
              <a:ext uri="{FF2B5EF4-FFF2-40B4-BE49-F238E27FC236}">
                <a16:creationId xmlns:a16="http://schemas.microsoft.com/office/drawing/2014/main" id="{B8830832-4756-42AA-5715-2D4373F3AE32}"/>
              </a:ext>
            </a:extLst>
          </p:cNvPr>
          <p:cNvSpPr/>
          <p:nvPr/>
        </p:nvSpPr>
        <p:spPr>
          <a:xfrm>
            <a:off x="998722" y="1118364"/>
            <a:ext cx="10194555" cy="4621271"/>
          </a:xfrm>
          <a:prstGeom prst="roundRect">
            <a:avLst>
              <a:gd name="adj" fmla="val 15686"/>
            </a:avLst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4800" b="1" dirty="0">
                <a:ln>
                  <a:solidFill>
                    <a:schemeClr val="tx1"/>
                  </a:solidFill>
                </a:ln>
                <a:solidFill>
                  <a:srgbClr val="00FF86"/>
                </a:solidFill>
                <a:latin typeface="Segoe Print" panose="02000800000000000000" pitchFamily="2" charset="0"/>
                <a:cs typeface="Cavolini" panose="03000502040302020204" pitchFamily="66" charset="0"/>
              </a:rPr>
              <a:t>Uhodni název knihy:</a:t>
            </a:r>
          </a:p>
          <a:p>
            <a:pPr algn="ctr"/>
            <a:r>
              <a:rPr lang="cs-CZ" sz="3600" b="0" i="0" u="none" strike="noStrike" dirty="0">
                <a:solidFill>
                  <a:srgbClr val="333333"/>
                </a:solidFill>
                <a:effectLst/>
                <a:latin typeface="Segoe Print" panose="02000800000000000000" pitchFamily="2" charset="0"/>
              </a:rPr>
              <a:t>Oblíbená knížka krásných básniček </a:t>
            </a:r>
            <a:br>
              <a:rPr lang="cs-CZ" sz="3600" b="0" i="0" u="none" strike="noStrike" dirty="0">
                <a:solidFill>
                  <a:srgbClr val="333333"/>
                </a:solidFill>
                <a:effectLst/>
                <a:latin typeface="Segoe Print" panose="02000800000000000000" pitchFamily="2" charset="0"/>
              </a:rPr>
            </a:br>
            <a:r>
              <a:rPr lang="cs-CZ" sz="3600" b="0" i="0" u="none" strike="noStrike" dirty="0">
                <a:solidFill>
                  <a:srgbClr val="333333"/>
                </a:solidFill>
                <a:effectLst/>
                <a:latin typeface="Segoe Print" panose="02000800000000000000" pitchFamily="2" charset="0"/>
              </a:rPr>
              <a:t>a pohádek. Obsahuje krátké, hravé verše o zvířátkách, rostlinách, lidech a věcech kolem nás, jsou snadno zapamatovatelné. </a:t>
            </a:r>
            <a:r>
              <a:rPr lang="cs-CZ" sz="2800" b="0" i="0" u="none" strike="noStrike" dirty="0">
                <a:solidFill>
                  <a:srgbClr val="333333"/>
                </a:solidFill>
                <a:effectLst/>
                <a:latin typeface="Segoe Print" panose="02000800000000000000" pitchFamily="2" charset="0"/>
              </a:rPr>
              <a:t>V knize se setkáte s Červenou Karkulkou, </a:t>
            </a:r>
            <a:br>
              <a:rPr lang="cs-CZ" sz="2800" b="0" i="0" u="none" strike="noStrike" dirty="0">
                <a:solidFill>
                  <a:srgbClr val="333333"/>
                </a:solidFill>
                <a:effectLst/>
                <a:latin typeface="Segoe Print" panose="02000800000000000000" pitchFamily="2" charset="0"/>
              </a:rPr>
            </a:br>
            <a:r>
              <a:rPr lang="cs-CZ" sz="2800" b="0" i="0" u="none" strike="noStrike" dirty="0">
                <a:solidFill>
                  <a:srgbClr val="333333"/>
                </a:solidFill>
                <a:effectLst/>
                <a:latin typeface="Segoe Print" panose="02000800000000000000" pitchFamily="2" charset="0"/>
              </a:rPr>
              <a:t>s </a:t>
            </a:r>
            <a:r>
              <a:rPr lang="cs-CZ" sz="2800" b="0" i="0" u="none" strike="noStrike" dirty="0" err="1">
                <a:solidFill>
                  <a:srgbClr val="333333"/>
                </a:solidFill>
                <a:effectLst/>
                <a:latin typeface="Segoe Print" panose="02000800000000000000" pitchFamily="2" charset="0"/>
              </a:rPr>
              <a:t>Budulínkem</a:t>
            </a:r>
            <a:r>
              <a:rPr lang="cs-CZ" sz="2800" b="0" i="0" u="none" strike="noStrike" dirty="0">
                <a:solidFill>
                  <a:srgbClr val="333333"/>
                </a:solidFill>
                <a:effectLst/>
                <a:latin typeface="Segoe Print" panose="02000800000000000000" pitchFamily="2" charset="0"/>
              </a:rPr>
              <a:t>, Otesánkem, Palečkem i Smolíčkem.</a:t>
            </a:r>
            <a:endParaRPr lang="cs-CZ" sz="3600" b="1" dirty="0">
              <a:ln>
                <a:solidFill>
                  <a:schemeClr val="tx1"/>
                </a:solidFill>
              </a:ln>
              <a:solidFill>
                <a:srgbClr val="00FF86"/>
              </a:solidFill>
              <a:latin typeface="Segoe Print" panose="02000800000000000000" pitchFamily="2" charset="0"/>
              <a:cs typeface="Cavolini" panose="03000502040302020204" pitchFamily="66" charset="0"/>
            </a:endParaRPr>
          </a:p>
        </p:txBody>
      </p:sp>
      <p:pic>
        <p:nvPicPr>
          <p:cNvPr id="5" name="Obrázek 4">
            <a:extLst>
              <a:ext uri="{FF2B5EF4-FFF2-40B4-BE49-F238E27FC236}">
                <a16:creationId xmlns:a16="http://schemas.microsoft.com/office/drawing/2014/main" id="{8FDCFC99-361B-E72B-47C6-DF07E94C204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077719">
            <a:off x="9817889" y="5119962"/>
            <a:ext cx="2177204" cy="15121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33732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505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aoblený obdélník 2">
            <a:extLst>
              <a:ext uri="{FF2B5EF4-FFF2-40B4-BE49-F238E27FC236}">
                <a16:creationId xmlns:a16="http://schemas.microsoft.com/office/drawing/2014/main" id="{33E420FB-9406-E9AD-8D4A-C0FDAECAFEAC}"/>
              </a:ext>
            </a:extLst>
          </p:cNvPr>
          <p:cNvSpPr/>
          <p:nvPr/>
        </p:nvSpPr>
        <p:spPr>
          <a:xfrm>
            <a:off x="4016053" y="2049103"/>
            <a:ext cx="8015235" cy="2759793"/>
          </a:xfrm>
          <a:prstGeom prst="roundRect">
            <a:avLst>
              <a:gd name="adj" fmla="val 15686"/>
            </a:avLst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4800" b="0" i="0" u="none" strike="noStrike" dirty="0">
                <a:ln>
                  <a:solidFill>
                    <a:schemeClr val="tx1"/>
                  </a:solidFill>
                </a:ln>
                <a:solidFill>
                  <a:srgbClr val="A6FFB8"/>
                </a:solidFill>
                <a:effectLst/>
                <a:latin typeface="Segoe Print" panose="02000800000000000000" pitchFamily="2" charset="0"/>
              </a:rPr>
              <a:t>Špalíček veršů </a:t>
            </a:r>
            <a:br>
              <a:rPr lang="cs-CZ" sz="4800" b="0" i="0" u="none" strike="noStrike" dirty="0">
                <a:ln>
                  <a:solidFill>
                    <a:schemeClr val="tx1"/>
                  </a:solidFill>
                </a:ln>
                <a:solidFill>
                  <a:srgbClr val="A6FFB8"/>
                </a:solidFill>
                <a:effectLst/>
                <a:latin typeface="Segoe Print" panose="02000800000000000000" pitchFamily="2" charset="0"/>
              </a:rPr>
            </a:br>
            <a:r>
              <a:rPr lang="cs-CZ" sz="4800" b="0" i="0" u="none" strike="noStrike" dirty="0">
                <a:ln>
                  <a:solidFill>
                    <a:schemeClr val="tx1"/>
                  </a:solidFill>
                </a:ln>
                <a:solidFill>
                  <a:srgbClr val="A6FFB8"/>
                </a:solidFill>
                <a:effectLst/>
                <a:latin typeface="Segoe Print" panose="02000800000000000000" pitchFamily="2" charset="0"/>
              </a:rPr>
              <a:t>a pohádek</a:t>
            </a:r>
            <a:endParaRPr lang="cs-CZ" sz="4800" b="1" dirty="0">
              <a:ln>
                <a:solidFill>
                  <a:schemeClr val="tx1"/>
                </a:solidFill>
              </a:ln>
              <a:solidFill>
                <a:srgbClr val="A6FFB8"/>
              </a:solidFill>
              <a:latin typeface="Segoe Print" panose="02000800000000000000" pitchFamily="2" charset="0"/>
              <a:cs typeface="Cavolini" panose="03000502040302020204" pitchFamily="66" charset="0"/>
            </a:endParaRPr>
          </a:p>
        </p:txBody>
      </p:sp>
      <p:sp>
        <p:nvSpPr>
          <p:cNvPr id="4" name="Tlačítko akce: Domů 3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1DD0DE92-30D2-075D-B68C-EA0DAE384C3E}"/>
              </a:ext>
            </a:extLst>
          </p:cNvPr>
          <p:cNvSpPr/>
          <p:nvPr/>
        </p:nvSpPr>
        <p:spPr>
          <a:xfrm>
            <a:off x="10681498" y="154642"/>
            <a:ext cx="1404994" cy="1154723"/>
          </a:xfrm>
          <a:prstGeom prst="actionButtonHome">
            <a:avLst/>
          </a:pr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>
              <a:noFill/>
            </a:endParaRPr>
          </a:p>
        </p:txBody>
      </p:sp>
      <p:pic>
        <p:nvPicPr>
          <p:cNvPr id="2" name="Picture 2" descr="Špalíček veršů a pohádek - František Hrubín od 359 Kč - Zbozi.cz">
            <a:extLst>
              <a:ext uri="{FF2B5EF4-FFF2-40B4-BE49-F238E27FC236}">
                <a16:creationId xmlns:a16="http://schemas.microsoft.com/office/drawing/2014/main" id="{6BBEE615-EAD8-FA7D-12E8-BF212C3FDB7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4152" y="1546990"/>
            <a:ext cx="3214255" cy="4402530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8187592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lačítko akce: Domů 11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C1F21E8D-72B3-6F91-89EF-124B6E070D26}"/>
              </a:ext>
            </a:extLst>
          </p:cNvPr>
          <p:cNvSpPr/>
          <p:nvPr/>
        </p:nvSpPr>
        <p:spPr>
          <a:xfrm>
            <a:off x="10942373" y="78303"/>
            <a:ext cx="1113692" cy="994405"/>
          </a:xfrm>
          <a:prstGeom prst="actionButtonHome">
            <a:avLst/>
          </a:pr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>
              <a:noFill/>
            </a:endParaRPr>
          </a:p>
        </p:txBody>
      </p:sp>
      <p:sp>
        <p:nvSpPr>
          <p:cNvPr id="2" name="Zaoblený obdélník 1">
            <a:extLst>
              <a:ext uri="{FF2B5EF4-FFF2-40B4-BE49-F238E27FC236}">
                <a16:creationId xmlns:a16="http://schemas.microsoft.com/office/drawing/2014/main" id="{D6BE432C-6028-9A98-0724-5FB608030A13}"/>
              </a:ext>
            </a:extLst>
          </p:cNvPr>
          <p:cNvSpPr/>
          <p:nvPr/>
        </p:nvSpPr>
        <p:spPr>
          <a:xfrm>
            <a:off x="196735" y="1869535"/>
            <a:ext cx="6955905" cy="3545745"/>
          </a:xfrm>
          <a:prstGeom prst="roundRect">
            <a:avLst>
              <a:gd name="adj" fmla="val 15686"/>
            </a:avLst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4800" b="1" dirty="0">
              <a:ln>
                <a:solidFill>
                  <a:sysClr val="windowText" lastClr="000000"/>
                </a:solidFill>
              </a:ln>
              <a:solidFill>
                <a:srgbClr val="FFFF00"/>
              </a:solidFill>
              <a:latin typeface="Segoe Print" panose="02000800000000000000" pitchFamily="2" charset="0"/>
              <a:cs typeface="Cavolini" panose="03000502040302020204" pitchFamily="66" charset="0"/>
            </a:endParaRPr>
          </a:p>
        </p:txBody>
      </p:sp>
      <p:sp>
        <p:nvSpPr>
          <p:cNvPr id="5" name="TextovéPole 4">
            <a:extLst>
              <a:ext uri="{FF2B5EF4-FFF2-40B4-BE49-F238E27FC236}">
                <a16:creationId xmlns:a16="http://schemas.microsoft.com/office/drawing/2014/main" id="{9C654E0B-7F10-AE43-32F8-584CC4C62E2D}"/>
              </a:ext>
            </a:extLst>
          </p:cNvPr>
          <p:cNvSpPr txBox="1"/>
          <p:nvPr/>
        </p:nvSpPr>
        <p:spPr>
          <a:xfrm>
            <a:off x="196735" y="2358844"/>
            <a:ext cx="6854305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cs-CZ" sz="3600" b="1" dirty="0">
                <a:latin typeface="Segoe Print" panose="02000800000000000000" pitchFamily="2" charset="0"/>
                <a:cs typeface="Cavolini" panose="03000502040302020204" pitchFamily="66" charset="0"/>
              </a:rPr>
              <a:t>Ilustrátorkou knihy </a:t>
            </a:r>
            <a:br>
              <a:rPr lang="cs-CZ" sz="3600" b="1" dirty="0">
                <a:latin typeface="Segoe Print" panose="02000800000000000000" pitchFamily="2" charset="0"/>
                <a:cs typeface="Cavolini" panose="03000502040302020204" pitchFamily="66" charset="0"/>
              </a:rPr>
            </a:br>
            <a:r>
              <a:rPr lang="cs-CZ" sz="3600" b="1" dirty="0">
                <a:latin typeface="Segoe Print" panose="02000800000000000000" pitchFamily="2" charset="0"/>
                <a:cs typeface="Cavolini" panose="03000502040302020204" pitchFamily="66" charset="0"/>
              </a:rPr>
              <a:t>je Helena Zmatlíková. </a:t>
            </a:r>
          </a:p>
          <a:p>
            <a:pPr algn="ctr"/>
            <a:r>
              <a:rPr lang="cs-CZ" sz="3600" b="1" dirty="0">
                <a:solidFill>
                  <a:schemeClr val="tx1"/>
                </a:solidFill>
                <a:latin typeface="Segoe Print" panose="02000800000000000000" pitchFamily="2" charset="0"/>
                <a:cs typeface="Cavolini" panose="03000502040302020204" pitchFamily="66" charset="0"/>
              </a:rPr>
              <a:t>Ukázka je z knihy – </a:t>
            </a:r>
            <a:r>
              <a:rPr lang="cs-CZ" sz="3600" b="1" dirty="0">
                <a:solidFill>
                  <a:srgbClr val="FFC000"/>
                </a:solidFill>
                <a:latin typeface="Segoe Print" panose="02000800000000000000" pitchFamily="2" charset="0"/>
                <a:cs typeface="Cavolini" panose="03000502040302020204" pitchFamily="66" charset="0"/>
              </a:rPr>
              <a:t>Honzíkova cesta </a:t>
            </a:r>
            <a:br>
              <a:rPr lang="cs-CZ" sz="3600" b="1" dirty="0">
                <a:solidFill>
                  <a:srgbClr val="FFC000"/>
                </a:solidFill>
                <a:latin typeface="Segoe Print" panose="02000800000000000000" pitchFamily="2" charset="0"/>
                <a:cs typeface="Cavolini" panose="03000502040302020204" pitchFamily="66" charset="0"/>
              </a:rPr>
            </a:br>
            <a:r>
              <a:rPr lang="cs-CZ" sz="3600" b="1" dirty="0">
                <a:solidFill>
                  <a:srgbClr val="FFC000"/>
                </a:solidFill>
                <a:latin typeface="Segoe Print" panose="02000800000000000000" pitchFamily="2" charset="0"/>
                <a:cs typeface="Cavolini" panose="03000502040302020204" pitchFamily="66" charset="0"/>
              </a:rPr>
              <a:t>(Přišla koza)</a:t>
            </a:r>
          </a:p>
        </p:txBody>
      </p:sp>
      <p:pic>
        <p:nvPicPr>
          <p:cNvPr id="6" name="Obrázek 5">
            <a:extLst>
              <a:ext uri="{FF2B5EF4-FFF2-40B4-BE49-F238E27FC236}">
                <a16:creationId xmlns:a16="http://schemas.microsoft.com/office/drawing/2014/main" id="{86323FA6-02B1-DB0F-C40C-21C3C4478A3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381213" y="992241"/>
            <a:ext cx="3561160" cy="5300331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9" name="TextovéPole 8">
            <a:extLst>
              <a:ext uri="{FF2B5EF4-FFF2-40B4-BE49-F238E27FC236}">
                <a16:creationId xmlns:a16="http://schemas.microsoft.com/office/drawing/2014/main" id="{6297CCBC-A08E-C840-8BC2-D335C3575787}"/>
              </a:ext>
            </a:extLst>
          </p:cNvPr>
          <p:cNvSpPr txBox="1"/>
          <p:nvPr/>
        </p:nvSpPr>
        <p:spPr>
          <a:xfrm>
            <a:off x="7381213" y="6410365"/>
            <a:ext cx="5081252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cs-CZ" sz="1200" dirty="0">
                <a:solidFill>
                  <a:schemeClr val="bg1">
                    <a:lumMod val="50000"/>
                  </a:schemeClr>
                </a:solidFill>
              </a:rPr>
              <a:t>https://</a:t>
            </a:r>
            <a:r>
              <a:rPr lang="cs-CZ" sz="1200" dirty="0" err="1">
                <a:solidFill>
                  <a:schemeClr val="bg1">
                    <a:lumMod val="50000"/>
                  </a:schemeClr>
                </a:solidFill>
              </a:rPr>
              <a:t>cestaumeni.cz</a:t>
            </a:r>
            <a:r>
              <a:rPr lang="cs-CZ" sz="1200" dirty="0">
                <a:solidFill>
                  <a:schemeClr val="bg1">
                    <a:lumMod val="50000"/>
                  </a:schemeClr>
                </a:solidFill>
              </a:rPr>
              <a:t>/</a:t>
            </a:r>
            <a:r>
              <a:rPr lang="cs-CZ" sz="1200" dirty="0" err="1">
                <a:solidFill>
                  <a:schemeClr val="bg1">
                    <a:lumMod val="50000"/>
                  </a:schemeClr>
                </a:solidFill>
              </a:rPr>
              <a:t>filmove</a:t>
            </a:r>
            <a:r>
              <a:rPr lang="cs-CZ" sz="1200" dirty="0">
                <a:solidFill>
                  <a:schemeClr val="bg1">
                    <a:lumMod val="50000"/>
                  </a:schemeClr>
                </a:solidFill>
              </a:rPr>
              <a:t>-vary/</a:t>
            </a:r>
            <a:r>
              <a:rPr lang="cs-CZ" sz="1200" dirty="0" err="1">
                <a:solidFill>
                  <a:schemeClr val="bg1">
                    <a:lumMod val="50000"/>
                  </a:schemeClr>
                </a:solidFill>
              </a:rPr>
              <a:t>helena-zmatlikova</a:t>
            </a:r>
            <a:endParaRPr lang="cs-CZ" sz="1200" dirty="0">
              <a:solidFill>
                <a:schemeClr val="bg1">
                  <a:lumMod val="50000"/>
                </a:schemeClr>
              </a:solidFill>
            </a:endParaRPr>
          </a:p>
        </p:txBody>
      </p:sp>
      <p:pic>
        <p:nvPicPr>
          <p:cNvPr id="10" name="Obrázek 9">
            <a:extLst>
              <a:ext uri="{FF2B5EF4-FFF2-40B4-BE49-F238E27FC236}">
                <a16:creationId xmlns:a16="http://schemas.microsoft.com/office/drawing/2014/main" id="{2000CE72-BACE-7F38-BAC5-BFA4854185E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81040" y="2033921"/>
            <a:ext cx="2336800" cy="1752600"/>
          </a:xfrm>
          <a:prstGeom prst="rect">
            <a:avLst/>
          </a:prstGeom>
          <a:ln>
            <a:noFill/>
          </a:ln>
        </p:spPr>
      </p:pic>
      <p:pic>
        <p:nvPicPr>
          <p:cNvPr id="14" name="Obrázek 13">
            <a:extLst>
              <a:ext uri="{FF2B5EF4-FFF2-40B4-BE49-F238E27FC236}">
                <a16:creationId xmlns:a16="http://schemas.microsoft.com/office/drawing/2014/main" id="{6BAB545C-14C4-9989-819E-D4EE649A7CE6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0786" y="1775915"/>
            <a:ext cx="6057940" cy="3965463"/>
          </a:xfrm>
          <a:prstGeom prst="rect">
            <a:avLst/>
          </a:prstGeom>
        </p:spPr>
      </p:pic>
      <p:pic>
        <p:nvPicPr>
          <p:cNvPr id="16" name="Obrázek 15">
            <a:extLst>
              <a:ext uri="{FF2B5EF4-FFF2-40B4-BE49-F238E27FC236}">
                <a16:creationId xmlns:a16="http://schemas.microsoft.com/office/drawing/2014/main" id="{2EC58CB6-CDAB-1A34-0E1A-D34969FBA71A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54675" y="1775915"/>
            <a:ext cx="6057940" cy="3965463"/>
          </a:xfrm>
          <a:prstGeom prst="rect">
            <a:avLst/>
          </a:prstGeom>
        </p:spPr>
      </p:pic>
      <p:sp>
        <p:nvSpPr>
          <p:cNvPr id="17" name="TextovéPole 16">
            <a:extLst>
              <a:ext uri="{FF2B5EF4-FFF2-40B4-BE49-F238E27FC236}">
                <a16:creationId xmlns:a16="http://schemas.microsoft.com/office/drawing/2014/main" id="{A32B1409-EB31-7682-1BE4-E30855D62335}"/>
              </a:ext>
            </a:extLst>
          </p:cNvPr>
          <p:cNvSpPr txBox="1"/>
          <p:nvPr/>
        </p:nvSpPr>
        <p:spPr>
          <a:xfrm>
            <a:off x="832338" y="3353136"/>
            <a:ext cx="5368419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cs-CZ" sz="2800" b="1" dirty="0">
                <a:ln>
                  <a:solidFill>
                    <a:schemeClr val="tx1"/>
                  </a:solidFill>
                </a:ln>
                <a:latin typeface="Segoe Print" panose="02000800000000000000" pitchFamily="2" charset="0"/>
                <a:cs typeface="Cavolini" panose="03000502040302020204" pitchFamily="66" charset="0"/>
              </a:rPr>
              <a:t>Z DENÍKU KOCOURA MODROOČKA</a:t>
            </a:r>
          </a:p>
        </p:txBody>
      </p:sp>
      <p:sp>
        <p:nvSpPr>
          <p:cNvPr id="18" name="TextovéPole 17">
            <a:extLst>
              <a:ext uri="{FF2B5EF4-FFF2-40B4-BE49-F238E27FC236}">
                <a16:creationId xmlns:a16="http://schemas.microsoft.com/office/drawing/2014/main" id="{33E22A47-38CE-8866-AEB5-6FE6C1098494}"/>
              </a:ext>
            </a:extLst>
          </p:cNvPr>
          <p:cNvSpPr txBox="1"/>
          <p:nvPr/>
        </p:nvSpPr>
        <p:spPr>
          <a:xfrm>
            <a:off x="6687646" y="3230025"/>
            <a:ext cx="5368419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cs-CZ" sz="3200" b="1" dirty="0">
                <a:latin typeface="Segoe Print" panose="02000800000000000000" pitchFamily="2" charset="0"/>
                <a:cs typeface="Cavolini" panose="03000502040302020204" pitchFamily="66" charset="0"/>
              </a:rPr>
              <a:t>DĚTI </a:t>
            </a:r>
            <a:br>
              <a:rPr lang="cs-CZ" sz="3200" b="1" dirty="0">
                <a:latin typeface="Segoe Print" panose="02000800000000000000" pitchFamily="2" charset="0"/>
                <a:cs typeface="Cavolini" panose="03000502040302020204" pitchFamily="66" charset="0"/>
              </a:rPr>
            </a:br>
            <a:r>
              <a:rPr lang="cs-CZ" sz="3200" b="1" dirty="0">
                <a:latin typeface="Segoe Print" panose="02000800000000000000" pitchFamily="2" charset="0"/>
                <a:cs typeface="Cavolini" panose="03000502040302020204" pitchFamily="66" charset="0"/>
              </a:rPr>
              <a:t>Z BULLERBYNU</a:t>
            </a:r>
          </a:p>
        </p:txBody>
      </p:sp>
    </p:spTree>
    <p:extLst>
      <p:ext uri="{BB962C8B-B14F-4D97-AF65-F5344CB8AC3E}">
        <p14:creationId xmlns:p14="http://schemas.microsoft.com/office/powerpoint/2010/main" val="33250187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RM 1 Minute Timer.mp4">
            <a:hlinkClick r:id="" action="ppaction://media"/>
            <a:extLst>
              <a:ext uri="{FF2B5EF4-FFF2-40B4-BE49-F238E27FC236}">
                <a16:creationId xmlns:a16="http://schemas.microsoft.com/office/drawing/2014/main" id="{5B4829E4-834D-AB03-AF0D-EB1D41FA0EF5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9963298" y="205473"/>
            <a:ext cx="1886388" cy="1061093"/>
          </a:xfrm>
          <a:prstGeom prst="rect">
            <a:avLst/>
          </a:prstGeom>
        </p:spPr>
      </p:pic>
      <p:sp>
        <p:nvSpPr>
          <p:cNvPr id="4" name="Zaoblený obdélník 3">
            <a:extLst>
              <a:ext uri="{FF2B5EF4-FFF2-40B4-BE49-F238E27FC236}">
                <a16:creationId xmlns:a16="http://schemas.microsoft.com/office/drawing/2014/main" id="{D2F4383E-6815-ED96-B5F8-3491C8A75033}"/>
              </a:ext>
            </a:extLst>
          </p:cNvPr>
          <p:cNvSpPr/>
          <p:nvPr/>
        </p:nvSpPr>
        <p:spPr>
          <a:xfrm>
            <a:off x="196735" y="1869535"/>
            <a:ext cx="6955905" cy="3545745"/>
          </a:xfrm>
          <a:prstGeom prst="roundRect">
            <a:avLst>
              <a:gd name="adj" fmla="val 15686"/>
            </a:avLst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4800" b="1" dirty="0">
              <a:ln>
                <a:solidFill>
                  <a:sysClr val="windowText" lastClr="000000"/>
                </a:solidFill>
              </a:ln>
              <a:solidFill>
                <a:srgbClr val="FFFF00"/>
              </a:solidFill>
              <a:latin typeface="Segoe Print" panose="02000800000000000000" pitchFamily="2" charset="0"/>
              <a:cs typeface="Cavolini" panose="03000502040302020204" pitchFamily="66" charset="0"/>
            </a:endParaRPr>
          </a:p>
        </p:txBody>
      </p:sp>
      <p:sp>
        <p:nvSpPr>
          <p:cNvPr id="11" name="TextovéPole 10">
            <a:extLst>
              <a:ext uri="{FF2B5EF4-FFF2-40B4-BE49-F238E27FC236}">
                <a16:creationId xmlns:a16="http://schemas.microsoft.com/office/drawing/2014/main" id="{FA2A1949-1106-33AF-1072-B4D37F2EB688}"/>
              </a:ext>
            </a:extLst>
          </p:cNvPr>
          <p:cNvSpPr txBox="1"/>
          <p:nvPr/>
        </p:nvSpPr>
        <p:spPr>
          <a:xfrm>
            <a:off x="61067" y="2765243"/>
            <a:ext cx="7410225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cs-CZ" sz="3600" b="1" dirty="0">
                <a:solidFill>
                  <a:schemeClr val="tx1"/>
                </a:solidFill>
                <a:latin typeface="Segoe Print" panose="02000800000000000000" pitchFamily="2" charset="0"/>
                <a:cs typeface="Cavolini" panose="03000502040302020204" pitchFamily="66" charset="0"/>
              </a:rPr>
              <a:t>Uveď jméno</a:t>
            </a:r>
            <a:r>
              <a:rPr lang="cs-CZ" sz="3600" b="1" dirty="0">
                <a:latin typeface="Segoe Print" panose="02000800000000000000" pitchFamily="2" charset="0"/>
                <a:cs typeface="Cavolini" panose="03000502040302020204" pitchFamily="66" charset="0"/>
              </a:rPr>
              <a:t> a </a:t>
            </a:r>
            <a:r>
              <a:rPr lang="cs-CZ" sz="3600" b="1" dirty="0">
                <a:solidFill>
                  <a:schemeClr val="tx1"/>
                </a:solidFill>
                <a:latin typeface="Segoe Print" panose="02000800000000000000" pitchFamily="2" charset="0"/>
                <a:cs typeface="Cavolini" panose="03000502040302020204" pitchFamily="66" charset="0"/>
              </a:rPr>
              <a:t>příjmení  ilustrátora / ilustrátorky tohoto obrázku. </a:t>
            </a:r>
          </a:p>
        </p:txBody>
      </p:sp>
      <p:pic>
        <p:nvPicPr>
          <p:cNvPr id="13" name="Obrázek 12">
            <a:extLst>
              <a:ext uri="{FF2B5EF4-FFF2-40B4-BE49-F238E27FC236}">
                <a16:creationId xmlns:a16="http://schemas.microsoft.com/office/drawing/2014/main" id="{D8C0F751-BFE4-6F99-AFBF-DDA8930E617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379799" y="1665689"/>
            <a:ext cx="4128172" cy="3953435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5" name="Obrázek 4">
            <a:extLst>
              <a:ext uri="{FF2B5EF4-FFF2-40B4-BE49-F238E27FC236}">
                <a16:creationId xmlns:a16="http://schemas.microsoft.com/office/drawing/2014/main" id="{4ADB191A-97F5-0108-FB43-3C9CAA6E834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7325" y="1345306"/>
            <a:ext cx="2778259" cy="2083694"/>
          </a:xfrm>
          <a:prstGeom prst="rect">
            <a:avLst/>
          </a:prstGeom>
          <a:ln>
            <a:noFill/>
          </a:ln>
        </p:spPr>
      </p:pic>
      <p:sp>
        <p:nvSpPr>
          <p:cNvPr id="15" name="TextovéPole 14">
            <a:extLst>
              <a:ext uri="{FF2B5EF4-FFF2-40B4-BE49-F238E27FC236}">
                <a16:creationId xmlns:a16="http://schemas.microsoft.com/office/drawing/2014/main" id="{D7C4D9D7-9E9D-73C2-6D1E-2001F31D7150}"/>
              </a:ext>
            </a:extLst>
          </p:cNvPr>
          <p:cNvSpPr txBox="1"/>
          <p:nvPr/>
        </p:nvSpPr>
        <p:spPr>
          <a:xfrm>
            <a:off x="7379799" y="6603262"/>
            <a:ext cx="6098240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cs-CZ" sz="900" dirty="0">
                <a:solidFill>
                  <a:schemeClr val="bg1">
                    <a:lumMod val="50000"/>
                  </a:schemeClr>
                </a:solidFill>
              </a:rPr>
              <a:t>https://</a:t>
            </a:r>
            <a:r>
              <a:rPr lang="cs-CZ" sz="900" dirty="0" err="1">
                <a:solidFill>
                  <a:schemeClr val="bg1">
                    <a:lumMod val="50000"/>
                  </a:schemeClr>
                </a:solidFill>
              </a:rPr>
              <a:t>www.galeriehb.cz</a:t>
            </a:r>
            <a:r>
              <a:rPr lang="cs-CZ" sz="900" dirty="0">
                <a:solidFill>
                  <a:schemeClr val="bg1">
                    <a:lumMod val="50000"/>
                  </a:schemeClr>
                </a:solidFill>
              </a:rPr>
              <a:t>/cs/</a:t>
            </a:r>
            <a:r>
              <a:rPr lang="cs-CZ" sz="900" dirty="0" err="1">
                <a:solidFill>
                  <a:schemeClr val="bg1">
                    <a:lumMod val="50000"/>
                  </a:schemeClr>
                </a:solidFill>
              </a:rPr>
              <a:t>vystavy</a:t>
            </a:r>
            <a:r>
              <a:rPr lang="cs-CZ" sz="900" dirty="0">
                <a:solidFill>
                  <a:schemeClr val="bg1">
                    <a:lumMod val="50000"/>
                  </a:schemeClr>
                </a:solidFill>
              </a:rPr>
              <a:t>/archiv/1230-ondrej-sekora-ferda-mravenec-a-jeho-pratele</a:t>
            </a:r>
          </a:p>
        </p:txBody>
      </p:sp>
    </p:spTree>
    <p:extLst>
      <p:ext uri="{BB962C8B-B14F-4D97-AF65-F5344CB8AC3E}">
        <p14:creationId xmlns:p14="http://schemas.microsoft.com/office/powerpoint/2010/main" val="36098612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505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Obrázek 6">
            <a:extLst>
              <a:ext uri="{FF2B5EF4-FFF2-40B4-BE49-F238E27FC236}">
                <a16:creationId xmlns:a16="http://schemas.microsoft.com/office/drawing/2014/main" id="{10601500-C76B-AC09-F669-F66A8E86F7B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89158" y="839477"/>
            <a:ext cx="3610535" cy="5179046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2" name="Tlačítko akce: Domů 1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696A363E-AFF7-6400-A7BA-3640320C9D8D}"/>
              </a:ext>
            </a:extLst>
          </p:cNvPr>
          <p:cNvSpPr/>
          <p:nvPr/>
        </p:nvSpPr>
        <p:spPr>
          <a:xfrm>
            <a:off x="10681498" y="154642"/>
            <a:ext cx="1404994" cy="1154723"/>
          </a:xfrm>
          <a:prstGeom prst="actionButtonHome">
            <a:avLst/>
          </a:pr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>
              <a:noFill/>
            </a:endParaRPr>
          </a:p>
        </p:txBody>
      </p:sp>
      <p:sp>
        <p:nvSpPr>
          <p:cNvPr id="4" name="Zaoblený obdélník 3">
            <a:extLst>
              <a:ext uri="{FF2B5EF4-FFF2-40B4-BE49-F238E27FC236}">
                <a16:creationId xmlns:a16="http://schemas.microsoft.com/office/drawing/2014/main" id="{2DC19D67-537E-8E63-395F-54CB71240452}"/>
              </a:ext>
            </a:extLst>
          </p:cNvPr>
          <p:cNvSpPr/>
          <p:nvPr/>
        </p:nvSpPr>
        <p:spPr>
          <a:xfrm>
            <a:off x="196735" y="1869535"/>
            <a:ext cx="6955905" cy="3545745"/>
          </a:xfrm>
          <a:prstGeom prst="roundRect">
            <a:avLst>
              <a:gd name="adj" fmla="val 15686"/>
            </a:avLst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4800" b="1" dirty="0">
              <a:ln>
                <a:solidFill>
                  <a:sysClr val="windowText" lastClr="000000"/>
                </a:solidFill>
              </a:ln>
              <a:solidFill>
                <a:srgbClr val="FFFF00"/>
              </a:solidFill>
              <a:latin typeface="Segoe Print" panose="02000800000000000000" pitchFamily="2" charset="0"/>
              <a:cs typeface="Cavolini" panose="03000502040302020204" pitchFamily="66" charset="0"/>
            </a:endParaRPr>
          </a:p>
        </p:txBody>
      </p:sp>
      <p:sp>
        <p:nvSpPr>
          <p:cNvPr id="6" name="TextovéPole 5">
            <a:extLst>
              <a:ext uri="{FF2B5EF4-FFF2-40B4-BE49-F238E27FC236}">
                <a16:creationId xmlns:a16="http://schemas.microsoft.com/office/drawing/2014/main" id="{3E7DB3D9-F3C4-6AF7-0DA8-76B8753686FF}"/>
              </a:ext>
            </a:extLst>
          </p:cNvPr>
          <p:cNvSpPr txBox="1"/>
          <p:nvPr/>
        </p:nvSpPr>
        <p:spPr>
          <a:xfrm>
            <a:off x="196735" y="2358844"/>
            <a:ext cx="6854305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cs-CZ" sz="3600" b="1" dirty="0">
                <a:latin typeface="Segoe Print" panose="02000800000000000000" pitchFamily="2" charset="0"/>
                <a:cs typeface="Cavolini" panose="03000502040302020204" pitchFamily="66" charset="0"/>
              </a:rPr>
              <a:t>Ilustrátorem knihy </a:t>
            </a:r>
            <a:br>
              <a:rPr lang="cs-CZ" sz="3600" b="1" dirty="0">
                <a:latin typeface="Segoe Print" panose="02000800000000000000" pitchFamily="2" charset="0"/>
                <a:cs typeface="Cavolini" panose="03000502040302020204" pitchFamily="66" charset="0"/>
              </a:rPr>
            </a:br>
            <a:r>
              <a:rPr lang="cs-CZ" sz="3600" b="1" dirty="0">
                <a:latin typeface="Segoe Print" panose="02000800000000000000" pitchFamily="2" charset="0"/>
                <a:cs typeface="Cavolini" panose="03000502040302020204" pitchFamily="66" charset="0"/>
              </a:rPr>
              <a:t>je Ondřej Sekora. </a:t>
            </a:r>
          </a:p>
          <a:p>
            <a:pPr algn="ctr"/>
            <a:r>
              <a:rPr lang="cs-CZ" sz="3600" b="1" dirty="0">
                <a:solidFill>
                  <a:schemeClr val="tx1"/>
                </a:solidFill>
                <a:latin typeface="Segoe Print" panose="02000800000000000000" pitchFamily="2" charset="0"/>
                <a:cs typeface="Cavolini" panose="03000502040302020204" pitchFamily="66" charset="0"/>
              </a:rPr>
              <a:t>Ukázka je z knihy – </a:t>
            </a:r>
            <a:br>
              <a:rPr lang="cs-CZ" sz="3600" b="1" dirty="0">
                <a:solidFill>
                  <a:schemeClr val="tx1"/>
                </a:solidFill>
                <a:latin typeface="Segoe Print" panose="02000800000000000000" pitchFamily="2" charset="0"/>
                <a:cs typeface="Cavolini" panose="03000502040302020204" pitchFamily="66" charset="0"/>
              </a:rPr>
            </a:br>
            <a:r>
              <a:rPr lang="cs-CZ" sz="3600" b="1" dirty="0">
                <a:solidFill>
                  <a:srgbClr val="FFC000"/>
                </a:solidFill>
                <a:latin typeface="Segoe Print" panose="02000800000000000000" pitchFamily="2" charset="0"/>
                <a:cs typeface="Cavolini" panose="03000502040302020204" pitchFamily="66" charset="0"/>
              </a:rPr>
              <a:t>Knížka Ferdy Mravence</a:t>
            </a:r>
          </a:p>
        </p:txBody>
      </p:sp>
      <p:sp>
        <p:nvSpPr>
          <p:cNvPr id="9" name="TextovéPole 8">
            <a:extLst>
              <a:ext uri="{FF2B5EF4-FFF2-40B4-BE49-F238E27FC236}">
                <a16:creationId xmlns:a16="http://schemas.microsoft.com/office/drawing/2014/main" id="{C8630B4F-FE82-2576-9A6D-1227D3D28D5E}"/>
              </a:ext>
            </a:extLst>
          </p:cNvPr>
          <p:cNvSpPr txBox="1"/>
          <p:nvPr/>
        </p:nvSpPr>
        <p:spPr>
          <a:xfrm>
            <a:off x="7782487" y="6586282"/>
            <a:ext cx="6098240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cs-CZ" sz="900" dirty="0">
                <a:solidFill>
                  <a:schemeClr val="bg1">
                    <a:lumMod val="50000"/>
                  </a:schemeClr>
                </a:solidFill>
              </a:rPr>
              <a:t>https://</a:t>
            </a:r>
            <a:r>
              <a:rPr lang="cs-CZ" sz="900" dirty="0" err="1">
                <a:solidFill>
                  <a:schemeClr val="bg1">
                    <a:lumMod val="50000"/>
                  </a:schemeClr>
                </a:solidFill>
              </a:rPr>
              <a:t>www.abczech.cz</a:t>
            </a:r>
            <a:r>
              <a:rPr lang="cs-CZ" sz="900" dirty="0">
                <a:solidFill>
                  <a:schemeClr val="bg1">
                    <a:lumMod val="50000"/>
                  </a:schemeClr>
                </a:solidFill>
              </a:rPr>
              <a:t>/Ondrej-Sekora-P7034866.html</a:t>
            </a:r>
          </a:p>
        </p:txBody>
      </p:sp>
      <p:pic>
        <p:nvPicPr>
          <p:cNvPr id="10" name="Obrázek 9">
            <a:extLst>
              <a:ext uri="{FF2B5EF4-FFF2-40B4-BE49-F238E27FC236}">
                <a16:creationId xmlns:a16="http://schemas.microsoft.com/office/drawing/2014/main" id="{0B14D4D0-1B7B-EC88-2BE7-1FFB174348C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3174" y="2729753"/>
            <a:ext cx="2011266" cy="1097199"/>
          </a:xfrm>
          <a:prstGeom prst="rect">
            <a:avLst/>
          </a:prstGeom>
          <a:ln>
            <a:noFill/>
          </a:ln>
        </p:spPr>
      </p:pic>
      <p:pic>
        <p:nvPicPr>
          <p:cNvPr id="11" name="Obrázek 10">
            <a:extLst>
              <a:ext uri="{FF2B5EF4-FFF2-40B4-BE49-F238E27FC236}">
                <a16:creationId xmlns:a16="http://schemas.microsoft.com/office/drawing/2014/main" id="{9D4163EC-904E-D6D0-5C6E-FE1D87DCD79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0786" y="1775915"/>
            <a:ext cx="6057940" cy="3965463"/>
          </a:xfrm>
          <a:prstGeom prst="rect">
            <a:avLst/>
          </a:prstGeom>
        </p:spPr>
      </p:pic>
      <p:pic>
        <p:nvPicPr>
          <p:cNvPr id="13" name="Obrázek 12">
            <a:extLst>
              <a:ext uri="{FF2B5EF4-FFF2-40B4-BE49-F238E27FC236}">
                <a16:creationId xmlns:a16="http://schemas.microsoft.com/office/drawing/2014/main" id="{0F9AC5DC-D4A5-9E11-4A19-5081904A791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54675" y="1775915"/>
            <a:ext cx="6057940" cy="3965463"/>
          </a:xfrm>
          <a:prstGeom prst="rect">
            <a:avLst/>
          </a:prstGeom>
        </p:spPr>
      </p:pic>
      <p:sp>
        <p:nvSpPr>
          <p:cNvPr id="14" name="TextovéPole 13">
            <a:extLst>
              <a:ext uri="{FF2B5EF4-FFF2-40B4-BE49-F238E27FC236}">
                <a16:creationId xmlns:a16="http://schemas.microsoft.com/office/drawing/2014/main" id="{8C2C7BC9-8F61-CC42-2BBE-04C30D9DB5EC}"/>
              </a:ext>
            </a:extLst>
          </p:cNvPr>
          <p:cNvSpPr txBox="1"/>
          <p:nvPr/>
        </p:nvSpPr>
        <p:spPr>
          <a:xfrm>
            <a:off x="832338" y="3353136"/>
            <a:ext cx="5368419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cs-CZ" sz="2800" b="1" dirty="0">
                <a:ln>
                  <a:solidFill>
                    <a:schemeClr val="tx1"/>
                  </a:solidFill>
                </a:ln>
                <a:latin typeface="Segoe Print" panose="02000800000000000000" pitchFamily="2" charset="0"/>
                <a:cs typeface="Cavolini" panose="03000502040302020204" pitchFamily="66" charset="0"/>
              </a:rPr>
              <a:t>KRONIKA MĚSTA KOCOURKOVA</a:t>
            </a:r>
          </a:p>
        </p:txBody>
      </p:sp>
      <p:sp>
        <p:nvSpPr>
          <p:cNvPr id="15" name="TextovéPole 14">
            <a:extLst>
              <a:ext uri="{FF2B5EF4-FFF2-40B4-BE49-F238E27FC236}">
                <a16:creationId xmlns:a16="http://schemas.microsoft.com/office/drawing/2014/main" id="{F8962293-95F0-AC81-7460-A46810D58E3E}"/>
              </a:ext>
            </a:extLst>
          </p:cNvPr>
          <p:cNvSpPr txBox="1"/>
          <p:nvPr/>
        </p:nvSpPr>
        <p:spPr>
          <a:xfrm>
            <a:off x="6687646" y="3230025"/>
            <a:ext cx="5368419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cs-CZ" sz="3200" b="1" dirty="0">
                <a:latin typeface="Segoe Print" panose="02000800000000000000" pitchFamily="2" charset="0"/>
                <a:cs typeface="Cavolini" panose="03000502040302020204" pitchFamily="66" charset="0"/>
              </a:rPr>
              <a:t>TRAMPOTY </a:t>
            </a:r>
          </a:p>
          <a:p>
            <a:pPr algn="ctr"/>
            <a:r>
              <a:rPr lang="cs-CZ" sz="3200" b="1" dirty="0">
                <a:latin typeface="Segoe Print" panose="02000800000000000000" pitchFamily="2" charset="0"/>
                <a:cs typeface="Cavolini" panose="03000502040302020204" pitchFamily="66" charset="0"/>
              </a:rPr>
              <a:t>BROUKA PYTLÍKA</a:t>
            </a:r>
          </a:p>
        </p:txBody>
      </p:sp>
    </p:spTree>
    <p:extLst>
      <p:ext uri="{BB962C8B-B14F-4D97-AF65-F5344CB8AC3E}">
        <p14:creationId xmlns:p14="http://schemas.microsoft.com/office/powerpoint/2010/main" val="8655037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📗 Červená Karkulka : Pro předškolní věk | Jiří Trnka 1957">
            <a:extLst>
              <a:ext uri="{FF2B5EF4-FFF2-40B4-BE49-F238E27FC236}">
                <a16:creationId xmlns:a16="http://schemas.microsoft.com/office/drawing/2014/main" id="{BEC5333A-D1E1-C2BD-6E15-8045CAE4222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88308" y="1773265"/>
            <a:ext cx="4294698" cy="3738282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MRM 1 Minute Timer.mp4">
            <a:hlinkClick r:id="" action="ppaction://media"/>
            <a:extLst>
              <a:ext uri="{FF2B5EF4-FFF2-40B4-BE49-F238E27FC236}">
                <a16:creationId xmlns:a16="http://schemas.microsoft.com/office/drawing/2014/main" id="{1C40CD25-FEF0-1F42-F035-2469E17B5873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9963298" y="205473"/>
            <a:ext cx="1886388" cy="1061093"/>
          </a:xfrm>
          <a:prstGeom prst="rect">
            <a:avLst/>
          </a:prstGeom>
        </p:spPr>
      </p:pic>
      <p:sp>
        <p:nvSpPr>
          <p:cNvPr id="2" name="Zaoblený obdélník 1">
            <a:extLst>
              <a:ext uri="{FF2B5EF4-FFF2-40B4-BE49-F238E27FC236}">
                <a16:creationId xmlns:a16="http://schemas.microsoft.com/office/drawing/2014/main" id="{ADC309AA-BD41-E930-83A7-8AAEAF17BBAD}"/>
              </a:ext>
            </a:extLst>
          </p:cNvPr>
          <p:cNvSpPr/>
          <p:nvPr/>
        </p:nvSpPr>
        <p:spPr>
          <a:xfrm>
            <a:off x="196735" y="1869535"/>
            <a:ext cx="6955905" cy="3545745"/>
          </a:xfrm>
          <a:prstGeom prst="roundRect">
            <a:avLst>
              <a:gd name="adj" fmla="val 15686"/>
            </a:avLst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4800" b="1" dirty="0">
              <a:ln>
                <a:solidFill>
                  <a:sysClr val="windowText" lastClr="000000"/>
                </a:solidFill>
              </a:ln>
              <a:solidFill>
                <a:srgbClr val="FFFF00"/>
              </a:solidFill>
              <a:latin typeface="Segoe Print" panose="02000800000000000000" pitchFamily="2" charset="0"/>
              <a:cs typeface="Cavolini" panose="03000502040302020204" pitchFamily="66" charset="0"/>
            </a:endParaRPr>
          </a:p>
        </p:txBody>
      </p:sp>
      <p:sp>
        <p:nvSpPr>
          <p:cNvPr id="5" name="TextovéPole 4">
            <a:extLst>
              <a:ext uri="{FF2B5EF4-FFF2-40B4-BE49-F238E27FC236}">
                <a16:creationId xmlns:a16="http://schemas.microsoft.com/office/drawing/2014/main" id="{9E90CC2F-8578-C077-93DF-566B320F5731}"/>
              </a:ext>
            </a:extLst>
          </p:cNvPr>
          <p:cNvSpPr txBox="1"/>
          <p:nvPr/>
        </p:nvSpPr>
        <p:spPr>
          <a:xfrm>
            <a:off x="61067" y="2765243"/>
            <a:ext cx="7410225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cs-CZ" sz="3600" b="1" dirty="0">
                <a:solidFill>
                  <a:schemeClr val="tx1"/>
                </a:solidFill>
                <a:latin typeface="Segoe Print" panose="02000800000000000000" pitchFamily="2" charset="0"/>
                <a:cs typeface="Cavolini" panose="03000502040302020204" pitchFamily="66" charset="0"/>
              </a:rPr>
              <a:t>Uveď jméno</a:t>
            </a:r>
            <a:r>
              <a:rPr lang="cs-CZ" sz="3600" b="1" dirty="0">
                <a:latin typeface="Segoe Print" panose="02000800000000000000" pitchFamily="2" charset="0"/>
                <a:cs typeface="Cavolini" panose="03000502040302020204" pitchFamily="66" charset="0"/>
              </a:rPr>
              <a:t> a </a:t>
            </a:r>
            <a:r>
              <a:rPr lang="cs-CZ" sz="3600" b="1" dirty="0">
                <a:solidFill>
                  <a:schemeClr val="tx1"/>
                </a:solidFill>
                <a:latin typeface="Segoe Print" panose="02000800000000000000" pitchFamily="2" charset="0"/>
                <a:cs typeface="Cavolini" panose="03000502040302020204" pitchFamily="66" charset="0"/>
              </a:rPr>
              <a:t>příjmení  ilustrátora / ilustrátorky tohoto obrázku. </a:t>
            </a:r>
          </a:p>
        </p:txBody>
      </p:sp>
      <p:pic>
        <p:nvPicPr>
          <p:cNvPr id="6" name="Obrázek 5">
            <a:extLst>
              <a:ext uri="{FF2B5EF4-FFF2-40B4-BE49-F238E27FC236}">
                <a16:creationId xmlns:a16="http://schemas.microsoft.com/office/drawing/2014/main" id="{F5E48EF6-878C-BD61-68A4-3A6967F5C00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7325" y="1345306"/>
            <a:ext cx="2778259" cy="2083694"/>
          </a:xfrm>
          <a:prstGeom prst="rect">
            <a:avLst/>
          </a:prstGeom>
          <a:ln>
            <a:noFill/>
          </a:ln>
        </p:spPr>
      </p:pic>
      <p:sp>
        <p:nvSpPr>
          <p:cNvPr id="14" name="TextovéPole 13">
            <a:extLst>
              <a:ext uri="{FF2B5EF4-FFF2-40B4-BE49-F238E27FC236}">
                <a16:creationId xmlns:a16="http://schemas.microsoft.com/office/drawing/2014/main" id="{B1575AF7-EA63-9172-28BD-2AD779589709}"/>
              </a:ext>
            </a:extLst>
          </p:cNvPr>
          <p:cNvSpPr txBox="1"/>
          <p:nvPr/>
        </p:nvSpPr>
        <p:spPr>
          <a:xfrm>
            <a:off x="7482890" y="6442502"/>
            <a:ext cx="4709110" cy="4154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cs-CZ" sz="1050" dirty="0">
                <a:solidFill>
                  <a:schemeClr val="bg1">
                    <a:lumMod val="50000"/>
                  </a:schemeClr>
                </a:solidFill>
              </a:rPr>
              <a:t>https://</a:t>
            </a:r>
            <a:r>
              <a:rPr lang="cs-CZ" sz="1050" dirty="0" err="1">
                <a:solidFill>
                  <a:schemeClr val="bg1">
                    <a:lumMod val="50000"/>
                  </a:schemeClr>
                </a:solidFill>
              </a:rPr>
              <a:t>www.antikavion.cz</a:t>
            </a:r>
            <a:r>
              <a:rPr lang="cs-CZ" sz="1050" dirty="0">
                <a:solidFill>
                  <a:schemeClr val="bg1">
                    <a:lumMod val="50000"/>
                  </a:schemeClr>
                </a:solidFill>
              </a:rPr>
              <a:t>/kniha/cervena-karkulka-pro-predskolni-vek-jiri-trnka-1957-67856</a:t>
            </a:r>
          </a:p>
        </p:txBody>
      </p:sp>
    </p:spTree>
    <p:extLst>
      <p:ext uri="{BB962C8B-B14F-4D97-AF65-F5344CB8AC3E}">
        <p14:creationId xmlns:p14="http://schemas.microsoft.com/office/powerpoint/2010/main" val="19315402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505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theme/theme1.xml><?xml version="1.0" encoding="utf-8"?>
<a:theme xmlns:a="http://schemas.openxmlformats.org/drawingml/2006/main" name="Motiv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Motiv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2304</TotalTime>
  <Words>2296</Words>
  <Application>Microsoft Macintosh PowerPoint</Application>
  <PresentationFormat>Širokoúhlá obrazovka</PresentationFormat>
  <Paragraphs>240</Paragraphs>
  <Slides>54</Slides>
  <Notes>4</Notes>
  <HiddenSlides>0</HiddenSlides>
  <MMClips>25</MMClips>
  <ScaleCrop>false</ScaleCrop>
  <HeadingPairs>
    <vt:vector size="6" baseType="variant">
      <vt:variant>
        <vt:lpstr>Použitá písma</vt:lpstr>
      </vt:variant>
      <vt:variant>
        <vt:i4>10</vt:i4>
      </vt:variant>
      <vt:variant>
        <vt:lpstr>Motiv</vt:lpstr>
      </vt:variant>
      <vt:variant>
        <vt:i4>1</vt:i4>
      </vt:variant>
      <vt:variant>
        <vt:lpstr>Nadpisy snímků</vt:lpstr>
      </vt:variant>
      <vt:variant>
        <vt:i4>54</vt:i4>
      </vt:variant>
    </vt:vector>
  </HeadingPairs>
  <TitlesOfParts>
    <vt:vector size="65" baseType="lpstr">
      <vt:lpstr>Arial</vt:lpstr>
      <vt:lpstr>Arial</vt:lpstr>
      <vt:lpstr>Calibri</vt:lpstr>
      <vt:lpstr>Calibri Light</vt:lpstr>
      <vt:lpstr>Cavolini</vt:lpstr>
      <vt:lpstr>Century Schoolbook</vt:lpstr>
      <vt:lpstr>Comic Sans MS</vt:lpstr>
      <vt:lpstr>Georgia</vt:lpstr>
      <vt:lpstr>Open Sans</vt:lpstr>
      <vt:lpstr>Segoe Print</vt:lpstr>
      <vt:lpstr>Motiv Office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Barbora Šebestová</dc:creator>
  <cp:lastModifiedBy>eliška jílkova</cp:lastModifiedBy>
  <cp:revision>53</cp:revision>
  <dcterms:created xsi:type="dcterms:W3CDTF">2019-11-24T09:22:19Z</dcterms:created>
  <dcterms:modified xsi:type="dcterms:W3CDTF">2023-03-01T15:52:13Z</dcterms:modified>
</cp:coreProperties>
</file>